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19:15.1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2408 11871 0,'40'0'344,"0"0"-156,0 0-79,0 0-78,0 0 1,0 40-1,0-40-16,1 0 17,-1 0 15,0 0-32,0 0 48,0 0-16,0 0 31,0 0-47,0 0 16,1 0 0,-1 0 15,0 0-31,0 0 1,-80 0 61,0 0-77,0 0 0,-1 0-16,41 40 15,-40-40 17,0 0-17,0 0 1,0 0 15,0 0 0,-40 0 1,39 0-1,1 0 0,40 40-15,-80-40 31,40 0-32,40 40 1,-40-40 93,0 0-46,80 0 109,0 0-157,0 0 1,0 0 62,0 0-47,0 0-15,1 0-1,-1 0 17,0 0 15,40 0 15,-40 0-31,0 0 1,41 0-17,-41 0 16,0 0 1,0 0-1,0 0-15,0 0-1,0 0 16,0 0 1,1 0-17,-1 0 32,0 0-16,0 0-31,0 0 32,0 0 15,0 0-1,1 0-14,-1-40 77,40 0 235,-40 40-329,0-40 1,0 40 0,0 0-1,1 0-15,-1 0 16,0 0 15,0 0-15,40 0 15,-40 0-15,0 0 31,1 0-16,-1 0-16,0 0 1,40 0 0,-40 0-1,0 0 17,0 0-32,1 0 31,-1 0 0,0 0-15,0 0-1,0-40 1,0 40 31,0 0-32,0 0 1,1 0 15,-1 0 1,0 0-17,0 0 1,0 0 15,40 0 0,-40 0 1,1 0-17,-1 0 1,0 0-1,0 0 17,0 0-17,0 0 17,0 0-1,0 0 0,-40-41-31,41 41 31,-1 0 16,80 0 281,0 0-328,121 0 16,0-80 0,-81 80-1,41-40 1,-40 40-1,39 0 1,1 0 0,-81 0-1,-80 0-15,41 0 16,-41 0 15,0 0-15,0 0 15,0 0-15,0 0-1,0 0 32,41 0 16,-41 0-32,0 0-15,0 40-1,40-40-15,-80 40 16,40-40-1,1 0 1,-1 0 0,0 0-1,-40 40 1,40-40-16,0 0 16,-40 41-1,40-1 1,0-40-1,0 0 17,1 0-32,-41 40 15,40-40 1,0 0 0,0 0-1,0 0 1,40 0-16,-40 0 15,1 0 1,-1 0 0,0 0-1,0 0 1,0 0-16,40 0 31,-40 0-15,1 0-1,39 0 1,-40 0 0,0 0 15,0 0-15,0 0-1,0 0 16,1 0 1,-1 0-17,0 0 1,0 0 0,0 0-1,0 0 1,0 0 15,0 0-15,1 0-1,-1 0 1,0 0 0,0 0-1,0 0 32,0 0-16,0 0-15,0 0-16,1 0 16,-1 0 15,0 0 0,0 0 0,0 0-15,0 0 15,0 0-15,0 0 78,1 40-32,-1-40 1,0 0-1,0 0 16,0 0 16,-40 40 15,-80-40 423,40 0-532,0 0 15,-1 0 1,-39 0 15,40 0-15,0 0 15,0 0 94,0 0-94,0 0 32,-1 0-32,1 0-15,0 0-1,0 40-15,-40-40 31,40 0 1,0 0-1,-1 0 0,1 0-31,0 0 63,0 0-32,0 0 0,0 0-15,0 0 31,0 0-16,-1 0-15,1 0-1,0 0 16,-40 0-15,40 0 15,40 40-15,-40-40 0,0 0 15,-1 0 0,1 0 16,0 0 0,0 0 0,-40 0 359,40 0-375,-41 0-31,41 0 16,0 0-1,-40 0 1,0 0 0,40 0-1,-1 0 1,1 0 0,0 0-1,0 0 1,0 0-1,0 0 17,0 0-1,0 0 16,-1 0 0,1 0 0,0 0-32,0 0 1,0 0 15,0 0 0,0 0-15,0 0 0,-1 0-1,1 0 16,0 0-31,0 0 32,0 0-1,0 0 0,0 0 16,0 0-16,-1 0 1,1 0 14,0 0-30,0 0 31,0 0-16,-40 0 391,-1 0-391,41 0-15,-80 0-16,80 0 16,0-40-1,-81 40 1,81 0-1,-40 0 1,40 0 0,0 0-16,-1 0 15,1 0 1,0 0 15,0 0-15,0 0-16,0-40 15,0 40 17,80 0 202,0-40-234,40 40 16,-40 0-1,41 0 1,-41 0 0,40 0 15,-40 0 0,0 0 0,0 0 1,0 0-1,1 0 0,-1 0-15,0 0-1,0 0 1,0-40 15,0 40-15,0 0-1,0 0 1,1 0 0,-1 0-1,0 0 1,0 0 0,0 0-1,0 0 16,0-40-15,1 40 0,-1 0 15,0 0 0,0 0 16,0 0 0,0 0-47,0 0 62,-80 0 157,0 0-219,0 40 16,0-40-1,0 0 1,-41 0 0,1 40-1,40-40 1,0 40 0,0-40-1,-41 0-15,41 0 16,0 0-1,0 0 1,0 0 0,0 0-1,0 0 1,-41 0 0,41 0 15,0 0-16,0 0 1,0 0 0,0 0 15,0 0 16,0 0-47,-1 0 15,1 0 17,0 0-1,0 0-15,0 0-1,-40 0 1,40 0 15,-1 0-15,-39 0-1,0 0 1,40 40 0,-40-40-1,39 0 1,1 0-16,0 0 15,0 40 1,0-40 0,0 0-1,0 0 17,0 0-17,-1 0 1,1 0-1,0 0 1,0 0 0,0 0-1,0 0 1,0 0 15,40 40-15,-81-40 328,1 0-329,0 0 1,0 0-1,-1-40-15,1 40 16,40 0 0,0-40-1,-40 40 1,40 0 0,-41 0-1,41 0 16,0 0 1,0 0-17,0 0 48,0 0-32,0 0 0,-1 0-15,1 0 0,0 0-1,0 0 1,0 0 15,-40 0-15,40 0-1,-1 0 17,1 0-1,0 0-16,-40 0 17,40 0-1,0 0-15,-41 0-1,1 0 16,40 0 1,-40 0-17,40 0 1,-41 0 0,41 0 15,0 0 94,40-40 172,80 40-282,1 0 1,-41-40 0,40 40-1,-40 0 16,0 0-15,-80 0 218,0-40-218,0 40 0,0 0-1,0 0-15,-1 0 16,1 0 0,0 0-1,0 0 16,40-40 251,0 0-267,0-1 1,0 1-16,40 40 16,0 0 15,0 0-16,41 0 48,-41 0-32,0 0-15,0 0-1,0 0 173,0 0-141,1 0 0,-1 40-32,0-40 63,-40 41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19:23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 11590 0,'0'40'297,"0"0"-235,0 0 1,0 0-48,0 0 1,0 0 0,0 1-1,0-1 1,0 0-1,0 0 17,0 0 30,0 0-46,0 0 46,0 0 376,0 0-376,0 1-46,0-1 78</inkml:trace>
  <inkml:trace contextRef="#ctx0" brushRef="#br0" timeOffset="3797.4092">1766 11590 0,'0'40'281,"-41"-40"-218,41 40 15,-40-40-47,40 40 47</inkml:trace>
  <inkml:trace contextRef="#ctx0" brushRef="#br0" timeOffset="6563.5688">1645 12272 0,'40'0'172,"0"0"-125,1 0-32,-1 0 79,0 0 94,0 0-48,0 0 32</inkml:trace>
  <inkml:trace contextRef="#ctx0" brushRef="#br0" timeOffset="34725.2222">12600 14999 0,'-40'0'187,"-1"0"-124,1 0-48,0 0 1,0 0 15,0 0 1,0 0-17,0 0 1,0 0 15,-41 40-15,41-40-16,0 40 15,0-40 1,-40 0 15,80 40 0,-40-40-31,-1 40 16,1 0 0,-40 0-1,80 41 1,-80-81 0,40 40 15,0-40-16,-41 40-15,1 0 16,40-40 0,-40 40-1,-41 0 1,41 0 0,0-40-1,0 40 1,39 0-1,-39 1-15,40-41 16,0 0 0,-40 40-1,39 0 1,1 0 0,-40 0-1,40 40 1,0-80-1,-40 80-15,39 1 16,-79-41 0,40 40-1,40 0 1,-41-40 0,41 0-1,-40 41 1,0-41-1,40 0 1,0 0-16,-1 0 16,1-40-1,0 40 1,0-40 0,0 40-1,40 0 1,-40-40-16,0 0 31,0 40-15,-1-40 15,1 81-15,0-81-16,-40 0 15,40 40 1,0 0-1,-41-40 1,41 0 0,0 40-16,0 0 15,0 0 17,0 0-17,-40 40 282,39 1-281,1-41-16,-40 0 15,40 40 1,-40-40 0,40 0-1,-1-40 1,-39 40-16,40 1 15,0-41 1,0 40 15,0 0 1,0 0-32,-1 0 31,1 0 0,-40 0 0,40 0-31,0-40 16,0 80 0,0-39 15,-1-1-16,41 0 1,-40 0 0,0 0-1,40 0-15,0 0 16,-40 0 0,40 0 30,-40 1-30,40-1 0,0 0-1,0 0 32,0 0 0,0 0-16,0 0-15,0 0 15,0 40 16,0-39-16,40-41-31,-40 40 16,40 0 15,0 0 0,0-40 1,-40 40-32,81-40 15,-41 40 17,0-40-17,0 40 1,0-40-16,0 0 15,0 40 1,1-40 15,-1 0-15,0 40 0,0-40-16,0 41 15,40-1 1,1 0-1,-41-40 1,40 0 0,0 0-16,41 0 15,-81 0 1,40 0 0,0 0-1,-40 0 1,41 0-16,-1 0 15,-40 0 1,0 0 0,0 0 15,0 0 0,0 0-15,81 0-16,-41 0 15,0 0 1,1-40 0,-1 40-1,-40 0 1,0 0 0,0 0-1,0 0 1,0 0-1,-40-40 1,81-1 0,-41 41-1,0 0-15,0 0 16,40 0 0,41-40-1,-81 40 1,40-40-1,0 40-15,-40 0 16,1 0 0,-1 0-1,0 0 1,40 0 15,-40-40-31,0 40 16,1-40-1,-1 40 17,0-40-17,0 40-15,0-40 16,0 40 0,40 0-1,-39 0 1,-1 0-1,40 0 1,-40 0 0,0 0-1,0 0-15,0 0 16,1 0 0,-41-40-1,40 40 1,0 0 46,0-40-62,0-1 32,0 41-1,-40-40-16,40 40 1,0-40 15,-40 0-15,41 0 0,-1 0 15,0 0 0,0 40-15,-40-80-1,80-1 1,-80 41 0,0 0-16,40 0 15,-40 0 1,0 0-1,40 0 1,1 0 0,-41-41-1,40 41 1,0-40 0,0 0-16,0 0 15,0 40 1,-40-41-1,40 41 1,-40 0 0,40 0-1,-40-40 1,41 0 0,-1-41-16,0 1 15,-40 40 1,0 40-1,40-81 1,0 41 0,0 40-1,-40-40 1,40 40 0,-40-40-16,40-41 15,-40 41 1,0 0-1,0 0 1,0-1 0,0-39-1,0 40 1,0 0 0,-40-41-1,0 41-15,40 0 16,0 0-1,0 40 1,0 0 0,0-41-1,-40 41-15,0 0 16,0 40 265,0 0-265,40-40-1,-40 40 1,-1 0 0,1 0 31,0 0 15</inkml:trace>
  <inkml:trace contextRef="#ctx0" brushRef="#br0" timeOffset="105707.3074">8908 16042 0,'-40'0'266,"40"-41"-235,0 1-15,-40 40-16,40-40 15,0 0 1,0 0 0,0-40-1,80-81 1,0 41-16,-80 40 16,40 80-1,-40-40 1,41 40-1,-1 0 1,-40-40 0,40 40-1,40 0 17,-40 0-17,0 0 1,0 0-16,1 0 47,-1 80-32,-40 40 1,0-40 0,0-40-1,0 1 1,0-1-1,40 0-15,-40 0 16,0 0 15,0 0-15,0 0 0,0 0-1,0 0 1,0 1-1,0-1 1,-40 0 0,-41 40-16,41-80 15,0 80 1,0-80 0,0 40-1,40 40 16,-40-80-31,0 41 16,40-1 15,-40-40-15,40 40 0,0 0-16,0 0 78,40-40 140,0 0-186,0-40-17,40 0 1,-40 40 0,0-40-16,1 40 15,-41-40 48,40 40 296,0 0-218</inkml:trace>
  <inkml:trace contextRef="#ctx0" brushRef="#br0" timeOffset="110442.6785">29292 1203 0,'40'0'359,"1"0"-327,-1 0-17,0 0 32,0 0-31,0 0 15,0 40 0,0-40-15,0 0 0,-40 40 15,41-40-16,-41 40 32,0 0-15,0 0 14,0 0-30,-81 0 0,41-40-1,0 40 1,0-40 0,-40 0 15,40 0-16,-1 0 1,1 0 0,80 0 124,1 0-124,-1 0 0,0 0-1,0 0 1,40 0-1,-40 0-15,0 0 16,1 0 15,-1 0-15,0 41 15,0-1 0,-40 0 1,0 0-1,0 0 0,0 0 0,0 0 16,0 0-15,-40-40-1,0 0-16,0 0 17,40 40-17,-41-40 1,1 0 0,0 0 15,-40 0-16,40 40 1,0-40 0,0 0 15,-1 0 0,1 0 16</inkml:trace>
  <inkml:trace contextRef="#ctx0" brushRef="#br0" timeOffset="290650.7726">31579 3850 0,'0'40'141,"0"0"-126,0 0 1,0 40 0,0 0-1,-40 0 1,0-39-1,40-1 1,0 0-16,-40 0 16,40 40 15,-40-80-15,0 40-1,40 0 1,0 0-16,-40-40 31,-41 0 16,41 0 0,40-40 15,40 40-46,41 0 0,-1-40-1,-40 40 1,0 0-1,40 0 1,-39 0 15,79 0-31,-80 0 16,0 0 0,0 0-1,0 0 1,1 0-1,-1 0 1,0 0 15,0 0 47,0 0-62,0 0 78,0 0 140,0 0-109,1 0 47</inkml:trace>
  <inkml:trace contextRef="#ctx0" brushRef="#br0" timeOffset="292698.0024">31941 3970 0,'0'40'141,"-41"0"-110,41 0-15,0 0-1,0 0 1,0 81-16,0-81 16,0 0-1,0 0 1,0 0 0,0 0-1,0 0 1,0 0-1,0 1 1,0 39-16,0-40 16,0 0-1,0 0 1,0 0 0,0 0-1,0 0 1,0 0 171</inkml:trace>
  <inkml:trace contextRef="#ctx0" brushRef="#br0" timeOffset="2.32055E6">33024 14237 0,'-40'0'219,"0"0"-188,0 0-15,0 0 0,40 40 15,-41-40 0,1 0 0,-40 40 32,40-40-47,40 40 62,-40-40-63,0 0-15,80 0 172,-40 40-156,40 0-1,-40 0 17,0 1-1,40-41-15,-40 80 15,0-40 0,0 0 0,40-40 235,0 0-250,0 0-1,1 0 16,-41 40 16,40 0-47,-40 0 16,0 0 0,40 0-1,-40 1 32,0-1 0,0 0 0,0 0-16,0 0 16,-40-40 15,0 0 63,-1 0-93,1 0-1,0 0-15,0 0 15,0 0 16,0 0-16,0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9:26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18980 10387 0,'0'-81'31,"0"41"31,-40 40-46,0 0 0,-1 0-1,1 0 1,0 0-16,0 0 16,0 0 15,40 40 0,-40 1-15,40-1-1,-80 40 1,39 0 0,41-40-1,0 0 1,-40 0-1,40 41-15,0-41 47,0 0-15,0 40-1,0-40 0,0 0 16,0 0 31,40-40-62,-40 40 15,41-40 0,-1 0 0,0 0-15,0 0 31,0 0 0,0 0-32,0-40 1,0 40 15,-40-40 1,41 40-17,-41-40 1,0 0 109,0 0-110,-41 40 17,1-40-1,0 40-15,40-40-1,-40 40-15,0 0 63,40-40-48,-40 40 17,0 0-17,0 0 204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3:54.50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1083 11670 0,'41'0'94,"79"0"-79,0 0 1,1 0-1,-41 0 1,0 0 0,0 0-16,41 0 15,39 0 1,1 0 0,-41 0-1,1 0 1,-81 0-1,40-40 1,0 0 0,-40 40-1,0 0-15,1 0 16,-1 0 15,80 0 235,41 0-251,79 0 1,-39 0 0,200 0-1,1 0 1,-1 0-16,120 0 16,-200 0-1,-160 0 1,-1 0-1,1 0 1,-41 0 0,41 0-1,80 0-15,-121 0 16,-40 0 0,-40 0-1,41 0 1,-41 0 15,0 0 0,0 0-15,0 0-16,0 0 31,81 0-15,-41 0-1,40 0 1,-39 40 0,-41-40-16,0 0 15,0 0 1,40 0 234,0 0-234,81 0-1,40 0 1,39 0-1,1 0-15,-121 0 16,1 0 0,-1 0-1,-80 0 1,0 0 0,1 0-1,-1 0 16,0 0-15,0 0 0,40 0-1,0 0 1,-39 40 0,-1-40-1,0 0 1,0 0 15,0 40-31,0-40 31,0 0 1,0 0-1,1 0-16,-1 0 1,0 0 218,0 0-202,0-40-17,-40 0 32,80 0-31,-80 0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3:58.12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8025 14518 0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4:37.85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1124 11550 0,'80'0'141,"-40"0"-126,0 0 1,0 0 0,40 0-1,-39 0 1,-1 0-1,0 0-15,0 0 32,0 0-17,0 0 142,0 0-95,0 0-46,1 0-1,-1 0 17,40 0-17,-40 0 1,0 0-1,0 0 17,0 0-32,1 0 15,-1 0 110,0 0-93,0 0-17,0 0 48,0 0-48,0 0 17,0 0-1,41 0-16,-41 0 17,0 0-17,0 0 157,0 0-62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4:40.55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9189 11590 0,'40'0'140,"0"0"-93,0 0 0,0 0-31,1 0-1,-1 0 17,0 0-1,0 0-15,0 0 62,0 0 0,0 0-16,0 0-15,1 0 78,-1 0-78,0 0 16,0 0-48,0 0 63,0 0-46,0 0 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4:47.24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9951 11590 0,'-40'0'110,"0"0"-79,0 0 0,0 0-15,0 0 15,0 0 31,-1 0-46,1 0 0,0 0-1,0 0 17,0 0 14,0 0-30,0 0 15,0 0 1,-1 0 46,1 0-63,0 0 48,0 0-16,0 0 0,0 0-32,0 0 48,0 0 30,-1 0 282,1 0-343,0 0-17,0 0 1,0 0 31,0 0-16,0 0 0,0 0 16,-1 0 0,1 0-47,0 0 47,0 0 0,40 40-32,-40-40 17,0 0-1,0 0 31,0 0-30,-1 0-17,1 0 17,0 0 14,0 0 17,0 0-1,0 0 17,0 0 30,0 0-31,-1 0 31,1 0-93,0 0 47,0 0-17,0 0-14,0 0 15,0 0-16,0 0-16,-1 0 204,1 0-156,0 0-48,0 0 17,-40 0 14,40 0-30,0 0 15,80 0 266,0 0-125,0 0-63,0 0-62,0 0 0,0 0 16,0 0-16,1 0-32,-1 0 16,0 0 1,0 0-1,0 0-15,0 0 15,0 0 0,0 0 0,1 0 16,-1-40 31,0 40 16,0 0-31,0 0-32,0 0 109,0 0 32,0 0-156,1 0 0,-1 0 62,0 0 15,-40 40-61,40-40-17,-120 0 173,40 0-173,-1 0 1,1 0 0,0 0 15,0 0-15,0 0-1,0 0 79,0 0 93,0 0-124,-1 0-32,41-40-15,-40 40 15,0 0 16,0-40-16,0 40 0,0 0 1,0 0-1,0 0 16,-1 0 15,1 0 1,0 0-1,0 0 298,0 0-298,0 0-46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7:34.90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4976 8061 0,'40'0'328,"0"0"-281,0 0-32,0 0 16,0 0-15,0 0 15,1 0-15,-1 0 15,0 0-15,0 0 15,0 0 0,0 0 1,0 0-17,0 0 32,-40-41-31,41 41-1,-1 0-15,0 0 16,40 0 0,-40 0 15,0 0 0,0 0-15,1 0-1,-1 0 1,0 0 15,0 0 32,0 0-48,0 0 63,0 0-31,0 0 0,1 0-31,-1 0 15,40 0 0,-40 0-31,0 0 16,0 0 0,41 0-1,-81 41 1,40-41-1,0 0 32,0 40-31,0-40 0,0 40 30,0-40-14,0 0 15,1 0-32,-1 0 32,0 0-16,0 0 16,0 0-31,0 0 15,0 0 16,0 0 0,1 0-16,-1 0 0,0 0 47,0 0 16,-40 40 109,0 0-109,0 0-47,-40-40-16,0 0 0,0 0 1,-1 0-32,1 0 31,0 0 0,0 0 16,0 0-16,0 0 16,0 0 31,0 0-46,-1 0-17,1 0 16,0 0-15,0 0 15,0 0-15,0 0 15,0 0 0,0 0-15,-1 0 0,1 0-16,0 0 47,0 0-16,0 0-16,0 0 32,0 0-15,0 0 61,-1 0-77,1 0 46,0 0-30,0 0-17,0 0 1,40-40 0,-40 40-1,-40 0 1,39 0 15,1 0 0,0 0-15,0 0 31,0 0 0,0 0 46,40-40-77,-40 40 0,0 0 46,-1 0-46,1 0 15,0 0-15,0 0 15,0-40-15,0 40-1,0 0 1,0 0 15,-1 0 32,1 0 15,0 0 47,0 0 484,0 0-515,0 0-79,0 0 79,0 0-63,-1 0 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2:57:44.23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6099 8702 0,'40'0'437,"0"0"-390,1 0-16,-1 0-15,0 0 15,0 0 0,0 0-15,0 0 0,0 0-1,0 0 16,1 0 1,-1 0-17,0 0 48,0 0 31,0 0-32,0 0 32,0 0-16,0 0-31,1 0-32,-1 0 17,0 0-1,0 0-15,0 0-16,0 0 31,0 0 16,0 0 0,1 0-32,-1 0 32,0 0 16,0 0 46,0 0-93,0 0 30,-40 40-30,40-40 0,1 0-1,-1 0 1,0 0 15,0 0-15,0 0 15,0 0 16,0 0-16,0 0 32,1 0-16,-1 0-32,0 0 32,0 0 16,0 0-32,0 0-16,0 0 17,0 0-1,1 0-15,-1 0-1,0 0 32,0 0 0,0 40 0,0-40 0,0 0 15,0 0 1,-40 41-48,41-41 17,-1 0 14,0 0 64,0 0-1,-40-41-31,0 1 16,0 0 31,0 0-62,0 0 62,0 0-110,-40 40 63,0 0-46,0 0-1,-1 0 31,1 0-15,0 0 0,0 40-16,0-40 47,0 0-46,0 0-1,0 0-15,-1 0 15,1 0 0,0 0 0,0 0-15,0 0 0,0 0-1,0 0 1,0 0 31,-1 0 0,1 0 78,0 0-110,0 0 48,0 0-48,0 0 1,0 0-16,0 0 16,-1 0-1,41-40 1,-40 40-1,0 0 17,0 0-1,0 0-15,0 0 15,0 0 16,-1 0 31,1 0-47,0 0 0,0 0-15,-40 0 15,40 0 0,0 0-15,-1 0 0,1 0-1,0 0 1,0 0 31,0 0-32,0 0 17,0 0-1,0 0 47,-1 0-47,41-40 1,-40 40-17,0 0 48,0 0-16,0 0-47,0 0 78,0 0-63,0 0 17,-1 0-1,1 0 203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3:01:45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9349 7459 0,'41'0'219,"-1"0"-188,0 0-15,0 40-16,0-40 15,40 0 17,-40 40-17,1-40 1,-1 0-16,40 0 31,-40 0 16,-40 40 31,0 0-62,0 41-1,0-1 1,0 0-16,0-40 16,0 0-1,0 40 1,0-39-1,0-1 1,0 40 0,0-40-1,0 0 1,0 0 0,0 0 15,0 0 141,0 1-141</inkml:trace>
  <inkml:trace contextRef="#ctx0" brushRef="#br0" timeOffset="1469.1158">9670 8020 0,'41'0'63,"-1"0"-48,0 0 1,0 0-1,0 0 17,0 0-1,0 0 0,0 0 16,1 0 187,-1 0-155</inkml:trace>
  <inkml:trace contextRef="#ctx0" brushRef="#br0" timeOffset="10876.8205">7544 12151 0,'-40'0'187,"40"-40"-171,-40 40-1,-41 0 17,41 0-17,0 0 16,0 0 1,0 0-1,0 0 0,40 40 47,0 0-62,40-40 31,0 0-32,40 0 1,-40 41 0,0 39 15,1 0-31,-41 40 16,0-40 15,0-39-31,0-1 15,0 0 17,0 0-17,-41-40 17,41 40-17,-40-40 16,0 0 32,40-80-16,0 40-32,0 0-15,0-1 16,0-39 0,0 40-1,0 0 1,0 0 46,0 0 17,40 40-48,0 0 31,1-40-15,-41 0-31,40 40 15,-40-40 172,0-1-172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0:31.7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28730 1644 0,'-40'-40'390,"0"0"-343,0 40-16,0 0 1,40-41 15,-40 41-32,0 0 16,0 0 16,-1 0 31,1 0-31,0 0-15,0 0-1,0 0 16,0 0-16,0 0-15,0 0 15,-1 0 0,1 0 0,0 0-15,0 0 0,0 0 15,0 41-16,-40-41 1,39 0 15,1 0 1,0 0-1,0 0-16,0 0 1,0 0 15,0 0 1,0 0-17,-1 0 16,-39 0-15,40 0 0,0 0-1,0 0 17,80 0 30,40 0-46,0 0-1,1 0 1,39 0-16,-40 0 16,41 0-1,-41 0 1,0 0-1,41 0 1,-1 0 0,-40 0-1,0 0 1,-39 0-16,-1 0 16,0 0-1,0 0 1,0 40-1,0-40 17,0 0-32,0 0 78,-40 40 109,-40-40-140,0 0-31,0 0-1,0 0 17,0 0-17,0 0 1,0 0 0,-1 40-1,1-40 1,0 0 15,0 0 0,0 0-15,0 0 15,0 0 0,0 0-15,-1 0 0,1 0-1,-40 0 17,40 0-1,-40 0-16,-1 0 1,41 0-16,0 0 16,0 0-1,0 0 17,0 0-1,0 0-16,0 0 17,-1 0-1,1 0 0,0 0-15,0 0-1,-40 0 17,40 0-1,-41 0-15,41 0 15,0 0-31,0 0 359,0 0-343,-80 40-16,39 0 15,1-40 1,40 0 0,-40 0-1,-1 0 1,41 0 0,-40 0-1,40 0 1,-40 0-1,40 0 17,-41 0-32,41 0 31,0 0 0,0 0-15,-40-40-1,40 40 1,-1 0 0,1 0-1,0 0 17,-40-40-17,40 40 16,0 0-15,0 0 15,-1 0 1,1 0-17,0 0 32,0 0-16,0 0 141,0 0-109,40-40 77,-40 40-30,40-40-79,-41 40 0,41-40-15,-40 40 15,40-41 235,40 41-219,1 0-47,-1 0 31,0 0 0,40 0 16,-40 0-31,81 0-1,-41 0 1,0 0-1,-40 0 1,41 0 0,-41 0-1,40 0 17,-40 0 14,0 0-30,0 0 15,0 0-15,1 0 0,-1 0 15,0 0-16,0 0 1,0 0 15,0 0-31,40 0 16,1 0 0,-1-40-1,-40 40 16,0 0-15,0 0-16,0 0 16,1 0 15,39 0 0,0 0-15,-40 0-1,0 0 1,41 0-16,-1 0 16,-40 40-1,0 1 1,0-41 0,0 0-1,0 0 1,1 40-1,-1-40 1,0 0-16,-40 40 16,40-40 31,0 0-16,0 0 563,-40-40-579,40 40 48,-40-40 468,40 40-500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3:56:59.87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27767 11590 0,'-40'0'422,"0"0"-406,0 0-1,0 0-15,0 0 16,0 0 0,0 0 15,-1 0-15,1 0 15,0 0 0,-40 0-15,40 0-1,0 0 1,0 0 15,-1 0 0,1 0-31,0 0 16,0 0 15,-40 0-15,40 0 15,0 0 0,-1 0-31,1 40 16,0-40 15,0 0 1,0 40 46,-40-40-47,40 0-15,40 40-1,-41-40 1,1 0 15,0 0-15,0 0-1,0 0 17,0 0 14,0 0-46,0 0 32,-1 0-1,-39 0-15,40 0-1,-80 0 1,39 0-1,1 0 1,0 0-16,40 0 16,-40 0 15,39 0 0,1-40-15,0 40-1,0 0 17,0 0-1,40-40-15,-80 40 15,39 0 94,-39 0-94,40 0 0,0 0-31,0 0 32,0 0-17,0 0 1,-1 0 15,1 0 0,0 0 16,40-40 641,0 0-657,40 40 78,0 0-93,1 0 0,-1 0-1,0 0 1,0 0-1,0 0 1,0 0 0,0 0 46,0 0-46,1 0 15,-1 0-15,-40-40-1,40 40 1,-40-40 0,40 40-16,0 0 31,0 0-16,0 0 1,1 0 15,-1 0 1,0 0-17,0-41-15,0 41 31,0 0-15,0 0 15,0 0-15,1 0 15,-1 0-15,0 0-16,0 0 47,0 0-32,0 0 17,0 0-1,0 0-16,1 0 1,39 0 0,-40 0-1,0 0 1,0 0 0,0 0-1,0 0 16,1 0-15,-1 0-16,0 0 31,0 0 1,0 0-1,0 0-31,0 0 31,0 0-15,1 0-1,-1 0 1,0 0 15,0 0-31,0 0 16,0 0 15,0 0-15,0 0-1,1 0 1,-1 0 0,0 0-1,0 0 1,40 0-1,-40 0 1,41 0 15,-41 0 1,0 0-17,0 0 1,0 0 15,-40 41 32,40-1-48,0 0 126,0-40-126,1 0 17,-41 40-17,40-40 1,-40 40 171,0 0-171,-40-40 31,-1 0-31,1 40-1,-40-40 1,40 0-16,0 0 15,0 0 1,-41 0 0,1 0 15,40 0-15,-40 0-1,0 0 1,39 0-1,1 0 1,0 0 0,0 0-1,0 0 1,0 0-16,0 0 31,0 0-15,-1 0-1,1 0 17,-40 0-1,40 0-15,0 0-1,0 0 1,-41 0-1,41 0-15,-40 0 16,0 0 0,0 0-1,-41 0 1,1 0 0,80 0-1,0 0-15,-1 0 16,-39 0-1,40 0 1,0 0 0,-40 0-1,-81 0 1,41 0 0,-1 0-1,41 0 1,40 0-16,-40 0 15,40 0 1,-1 0 0,1 0-1,0 0 17,0 0 14,0 0 33,0 0-64,40-40 235,0 0-219,0 0 1,0 0 61,0 0 79,0 0-156,0-1 31,40 41 62,0 0-62,0 0-16,0 0 16,0 0-47,1 0 31,-41-40-15,40 40 0,40 0-1,-40 0 1,0-40-16,40 0 16,-39 40 15,-1 0-16,0 0 17,0 0-1,0 0 16,0 0-47,0 0 47,1 40-16,-1-40 0,0 0-15,0 0 15,0 0-15,-40 40-1,40-40 1,0 0 0,0 0 15,1 0 0,-1 0 0,0 0 16,0 0 0,0 0-31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3:58:43.58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6300 1604 0,'-80'0'297,"39"0"-281,-39 0-1,40 0 1,-40 0 0,40 0-1,0 0 16,-1 0 16,1 0 94,0 0-110,0 0 16,0 0-31,-40-40 31,-1 40-47,1 0 15,0 0 1,40 0-1,0 0 1,0 0 515,-41 0-515,1 0 0,-80 40-16,-81 40 15,80-40 1,41 0-1,0-40 1,39 0 0,-39 0-1,80 0-15,-40 0 16,-41 0 0,41 0-1,0 0 1,-1 0-1,1 0 1,40 0-16,0 0 16,0 0-1,0-40 1,-41 40 0,-39 0-1,80 0-15,0 0 31,0 0-15,-1 0 0,-39-40 15,40 0-15,-40 0-1,40 0 1,-41-1-1,-39 41 1,40 0 0,0-40-1,39 40 1,-39 0 0,40-40-1,0 40-15,0 0 16,0 0-1,0 0 1,-1 0 15,1 0 1,40 40 280,0 0-296,0 1-1,0-1 17,40-40 218,1 0-235,-1 0 16,0 0-15,40 0 15,0 0-15,1 0 0,-1 0-1,-40 0 1,40 0-1,81 0 1,-41 0-16,-40 0 16,1 0-1,-41 0 1,0 0 0,80 0-1,1 0 1,-1 0-16,-40 0 15,-40 0 1,1 0 0,39 0-1,-40 0 1,0 0 0,0 0-1,0 0 1,41 0-1,-41 0 17,0 0-32,0 0 15,40 0 1,-40 0 0,0 0-1,41 40 1,-1-40-1,-40 0-15,0 0 16,0 0 0,81 0 265,-41 0-265,121 0-1,-41 40 1,-80 0-1,1 0-15,-41-40 16,0 80 0,0-80-1,40 40 1,-40-40 0,0 40-1,1-40 1,-1 0 15,40 41-31,-40-1 16,40-40-1,-40 0 1,41 0 15,-41 0-15,40 0 15,-40 0 0,40-40-15,-80-1 0,41 41-1,-41-40 16,40 40-15,-80 0 140,-1 0-140,1 0-16,0 0 16,0 0-1,0 0 16,0 0 1,40-40-17,-40 40 1,0 0 0,-1 0 15,41-40-16,-40 40 1,-40 0 15,40 0 1,0 0-17,0 0 1,0-40 15,-1 40-15,1 0 15,0 0-15,0 0 15,0 0 0,-40 0-15,-1 0-16,-39 0 15,80 0 1,0 0 0,-40 0-1,39 0 1,1 0-1,0 0 17,0 0-32,0 0 15,0 40 1,0-40 0,0 0-1,-121 0 1,41 0-1,-1 0 1,41 0 0,0 0-16,40 0 15,0 0 1,-1 0 0,-119 80 327,-121 1-327,120-41 0,41-40-1,-40 40 1,-121-40-1,120 40 1,81-40 0,0 0-1,-1 40 1,41-40 0,0 0-16,-40 0 15,0 0 1,-1 0-1,1 0 17,40-40 140,40 0-47,40 0-125,-40 0 15,40 40 1,-40-41-1,0 1 17,0 0-1,0-40 31,40-40-46,-40 80 0,0 0 15,0-1-15,0 1 77,0 0-61,0 0 233,0 0-265,81 0 531,-1 0-515,-40 40 15,-40 80 360,0-40-375,0 0-1,0 0 1,0 0 265,-40-40-218,0 0-32,0 0 266,0 0-250,-1 0-16,1 0-16,0 0 1,40-40 93,0 0 110,0 0-188,0 80 126,0 0-157,0 0 15,0 1 17,0-1-1,40-40 0,0 0 0,1 0 16,-1 0-16,0 0 1,0 0-1,0 0 0,0 0 0,-40 40 48,80-40-64,-80 40 1,41-40-1,-1 0 1,0 40 0,40-40-16,-40 0 31,-40 40-15,-40 0 46,0-40-31,40 40-31,-40-40 16,-40 0 31,39 0-32,1 0 1,0 0 0,0 0-16,0 0 15,0 0 95,-40 0-79,80-40 94,40 40-47,0 0-47,40 0-15,-40-40 0,0 40-1,0 0 1,1 0-1,-1 0 1,40 0-16,-40 0 31,40 0-15,-40 0 15,-40-40-31,41 40 16,-1 0-1,0 0 32,0 0-31,0 0 15,0 0-15,0 0-1,0 0 17,1 0-17,-1 0 1,0 0 0,40 0 15,-40 0 0,0 0-15,-40-40-1,40 40 1,-120-40 31,-40 40-32,40 0 1,-1 0 0,41 0 15,0 0-15,0 0-1,0-40 1,0 40-1,0 0 1,-1 0 0,1 0-1,0 0 17,40-40 14,-40 40-14,40-41 46,-40 41-47,0 0-15,0 0-1,40-40 1,-40 40 0,-1-40-1,41 0 16,41 80 48,-1-40-64,0 40 1,0 0-1,0 1 17,40-41-1,1 40 0,-41-40-15,40 0-1,0 40 1,-40-40 0,0 0-1,1 0 1,-1 0 0,0 0-1,0 0 16,0 0-15,0 0 62,0 0-15,0 0-16,1 0-1,-1 0 1,0 0-31,0 0 421,0 0-421,0 0 15,0 0-15,1 0 0,-1 0-1,40 0-15,40 0 16,-39 0-1,-1 0 1,-40 0 0,0 0-1,0 0 1,0 0-16,0 0 16,1 0-1,-1 0 16,0 0 16,0 0-31,0 0 31,40-40-32,-40 40 17,1 0-17,-1 0 1,0 0 0,0 0-1,0 0 1,40 0-16,-40 0 31,41 0-15,-1 0 15,-40 0-15,0 0-1,0 0-15,0 0 16,41 0 15,-41 0 0,40 0-15,-40 0 15,0 0-15,0 0-1,1 0-15,-1 0 32,0 0-17,0 0 17,0 0-17,40 0 16,-40-40 1,41 40-1,-41-41-15,0 41 30,0 0 48,0 0-63,0 0 16,0 0 0,1 0 0,-1 0-16,0 0 47,-80 0 79,-41 0-142,41 0 17,0 0-1,-40-40-16,40 40 17,0 0 30,40-40-15,-40 40 0,-1 0-31,1 0-1,0 0 16,0 0 16,0 0-31,0 0 0,0 0 15,0 0-16,-1 0 17,1 0 15,0 0-16,0 0-16,0 0 48,0 0-47,0 0 15,0 0-16,-41 0 32,41 0-31,0 0 0,0 0 30,-40 0-30,40 0 15,-1 0-15,1 0 15,0 0 0,0 0 1,0 0-1,0 0-15,0 0 30,0 0-30,-1 0-16,1 0 16,0 0-1,0 0 1,0 0 0,0 0-1,0 0 1,0 0-1,-1 40 17,1-40-17,0 0 392,-40 0-392,40 40 1,-40 1-1,39-41 1,1 0 0,0 0-1,0 0 1,0 0 0,0 0-1,0 0 48,0 0-48,-1 0 48,1 0-48,0 0 1,0 0-16,0 0 16,0 0-1,-41 0 17,1 0-17,40-41-15,0 41 16,-40 0-1,40 0 17,-1 0-17,41-40 1,-40 40-16,0 0 31,0 0 79,0 0-110,0 0 125,0 0-110,0 0 16,-41 0-15,1 0 15,40 0 79,0 0 171,0 0-281,0 0 109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3:58:44.212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2408 1483 0,'-41'40'234,"-39"1"-218,0-41 0,-40 40-1,79 0 1,1-40-1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3:57:36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29292 10387 0,'0'0'0,"-40"-40"31,40-1 16,-40 1-31,0 0 31,0 40-16,0-40-15,0 40-1,-41 0-15,1 0 16,40 0-1,0 0 17,-81 0-17,81 40-15,0 0 16,0 0 0,40 1-1,-40-1 1,40 40 15,0-40-15,0 0-1,0 0 1,0 0 0,40-40 77,80 0-93,-80 0 16,1 0 0,-1 0-1,40 0 1,0 0-1,-40 0 1,41-40 0,-41-40-1,40 40 1,-80-40-16,40 40 16,-40-1-1,40 41 1,0 0 31,-40-40-32,0 121 298,0-1-298,0 0 1,0-40 0,0 0 15,0 0 0,0 0-31,0 1 16,0-1-1,-40 40 32,40-40-47,0 80 16,0-40 0,0-39-1,0-1 1,0 0 109,0 0 78</inkml:trace>
  <inkml:trace contextRef="#ctx0" brushRef="#br0" timeOffset="74593.12">7303 1323 0,'0'80'172,"0"-40"-156,40 40-1,-40 1 1,0-41-1,0 40 1,40 0 0,-40 0-1,0 1-15,40-41 16,-40 40 0,0-40 15</inkml:trace>
  <inkml:trace contextRef="#ctx0" brushRef="#br0" timeOffset="78078.0616">7825 1283 0,'0'-40'31,"0"80"78,0 0-93,0 40-1,0-40 1,0 40 0,0-39-1,0-1 1,0 40 15,0 0-15,0-40-1,0 0 1,0 0 0,0 0-1,0 1 17,40-41 14,0 0-14,40 0-17,-40 40 17,41-40-1,-41 0 0,-40 40-15,40-40-1,0 0 1,0 0 0,0 0 15,0 0 0,0 0 0,-40-80-15,0 39 15,0 1-15,0 0-1,0 0 1,0 0 0,0 0-1,0 0 1,0-40 15,0 40 0,0-1-15,0 1 0,0 0 15,0 0 0,-40 0 0,40 0-15,0 0 0,0 0 15,-40 40-15,40-40-1,0-1 32,-40 41-31,0 0-1,0 0 95,0 0-79,0 0 31,-1 0 17,1 0-48,0 0 78,0 0-93,0 0 312,0 0 16,40 41-251,0-1 48,0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4:30.91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7664 6777 0,'40'0'78,"41"0"-62,-41-40-1,0 40 1,0 0-16,40 0 15,-40 0 1,0 0 0,1 0-1,39 0 17,0 0-17,-40 0 1,40 40-1,1-40 1,-41 0 0,40 0-16,-40 0 15,40 0 1,-39 0 15,-1 40-15,0-40-16,40 0 15,-40 40 17,0-40-17,0 0 1,1 0 0,39 0 46,-40 0-31,0 0-31,0 0 16,0 0 0,0 0 15,1 0 0,-1 0-15,0 0 15,0 0 0,0 0 0,0 0-15,0 0 31,0 0-47,1 0 16,-1 0 15,0 0 0,-40-40-15,40 40 15,-40-40-15,-40 40 124,0 0-124,0-40-1,-41 40 17,41 0-1,-40 0 0,40 0-15,0 0-1,0 0 1,-1 0 0,1 0-16,-40 0 15,40 0 1,0-40 0,0 40-1,0 0 1,-1 0-1,1 0 1,0-40 0,0 40-1,0 0 1,0 0 0,0 0-1,0 0 1,-1-40-1,1 40 1,0 0-16,0 0 16,0 0-1,-40 0 1,40 0 15,-1 0-15,1 0 46,0 0 1,0 40-1,40 0-46,-40-40 0,40 40-1,0 0 16,0 0 32,0 0-47,0 1 15,40-1-16,0-40 1,0 0 0,0 0-16,41 0 15,-41 0 1,0 0 0,0 0-1,0 0 1,0 0-1,0 0 1,1 0 0,-1 0-1,0 0 17,0-40-17,0 40 1,40 0-1,-40 0-15,-40-41 16,41 41 0,-1 0 15,0 0 0,40 0 0,-40 0-15,0 0 0,0 0 15,1 0-15,-82 0 234,-39 0-235,-40 41 1,-81-41-1,81 0 1,40 0 0,39 0-1,1 0-15,0 40 16,0-40 15,0 0-15,0 0 15,0 0-15,0 0-16,-1 0 93,-39 0 17,40 0-95,0 0 1,0 0 0,80 0 187,0 0-188,40 0-15,41 0 16,39-40 0,-39-1-1,-41 41 1,-40 0 0,0 0-16,0 0 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4:59.08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26644 1644 0,'-40'0'250,"0"0"-234,0 0-1,-1 0-15,1 0 16,0 0 15,0 0 1,-40 0-1,40 0 0,0 0-31,-1 0 16,1 0 31,-40 0-32,0 0-15,0 0 16,39 0-1,1 0 1,0 0 0,0 0 15,0 0-15,0 40 15,0-40 16,40 40-47,-40-40 15,-1 0 63,1 0 1,0 0-48,0 0 0,0 0-31,0 0 31,-41 0 47,41 0-62,0 0 0,40-40 15,-40 40 16,0 0-16,40-40-15,0 0 77,0 0-93,0-41 16,0 41 15,0 0 1,40 40 280,0 0-312,0 0 16,0 0 15,1 0-15,-1 0-1,-40-40 1,40 40-16,0 0 31,0 0 110,0 0-79,0 0-31,1 0-15,-1 0 0,0-40-1,40 40 17,-40 0-17,0 0 1,0 0-16,1 0 31,-1 0 0,0 0-15,0-40 15,0 40-15,0 0 62,0 0-62,0 0 124,1 0-109,-1 0 48,0 0 46,0 0-16,0 0-62,0 0 0,0 0-16,0 0 16,1 0-16,-1 0 16,-40 40-16,40-40 16,0 0 0,-40 40-16,0 0 563,0 0-500,-40-40 78,0 0-157,0 0 1,40 40-1,-41-40 64,1 40-64,0-40 16,0 0-15,0 0 15,0 0 94,0 0-109,0 41 0,-41-41-1,-39 0 1,40 40-1,-1-40 1,-39 0-16,80 0 16,0 0-1,0 40 1,0-40 0,-1 0-1,1 0 1,0 0-1,0 0 17,0 0-1,-40 0-31,39 0 16,1 0-1,80 0 235,1 0-234,-1 0-1,0 0 1,0 0 0,0 0-16,40 0 15,1 0 1,39 0 0,-40 0-1,1 0 1,-41 0-1,40 0 1,-40 0 15,0 0-15,0 0 15,0 0-15,1 0 15,-1 0-15,0 0 46,0 0 1,-40 40 46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4:3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9149 7619 0,'-40'41'125,"40"79"-109,0-40-1,0 40 1,0 1 0,0-41-1,0 80 1,0-79 0,0 39-1,0-80-15,0 0 16,0 0-1,0 0 1</inkml:trace>
  <inkml:trace contextRef="#ctx0" brushRef="#br0" timeOffset="2422.2127">9510 7660 0,'0'40'235,"0"0"-220,0 80 1,0 0-1,0-80 1,0 41 0,0-41-1,0 0 1,0 0 15,0 0-15,0 0-1,0 0 1,0 0 15,0 1 79,0-1 46,0 0-140,0 40 15,0-40 0,0 0 94,0 0 16</inkml:trace>
  <inkml:trace contextRef="#ctx0" brushRef="#br0" timeOffset="44711.7125">27366 1363 0,'0'120'94,"0"41"-78,0-41-1,0-80 1,0 40-16,0-40 15,0 1 1,0-1 0,0 40-1,0 0 1,0-40 15</inkml:trace>
  <inkml:trace contextRef="#ctx0" brushRef="#br0" timeOffset="46790.1763">27647 1443 0,'0'40'250,"0"0"-235,0 41 1,0-41 0,0 0-1,0 0 1,0 40 0,40-40-1,0 0 63,-40 0-62,40-40 0,-40 41-1,0-1 1,0 40 140,0-40 78,0 0-202,0 0 171,0 0-188,0 0 1,0 1 78,0-1-79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5:08.23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3371 1523 0,'-41'0'172,"1"0"-156,-40 0-1,-40 0 1,39 0-1,41 0-15,0 0 32,0 0-17,0 0 63,0 0-46,-40 0 30,39 0-46,1 0 15,0 0-15,0 0-16,0 0 15,-40 0 1,40 0 0,-1 0 15,1 0 141,0 0-141,0 0 31,0 0-30,0 0-1,0 0-15,0 0-1,-1 0 1,41 41 421,0-1-202,0 0-110,0 0-94,0 0-15,0 0 155,41-40-139,39 0 15,-80-40-32,40 40 1,0 0 15,0 0-15,0 0 15,0 0-15,1 0 15,-1 0-16,0 0 1,0 0 0,0 0-1,0 0 17,0 0-1,0 0 0,1 0 16,-1 0-16,-40-40 0,40 40 1,0 0 15,0 0-32,0 0 16,0 0 1,0 0-17,1 0 1,39 0 0,-40 0-1,0 0-15,0 0 16,0 0 31,0 0 0,1 0-32,-41 40 282,-41-40-234,1 0-32,-40 0-16,-40 0 1,39 0 0,41 0-1,-40 0 1,0 0 0,40 0-1,0 0 1,-1 0-16,-39 0 15,0 0 1,-40 0 0,-81 0-1,121 0 1,-1-40 0,41 40-1,40-40 1,-40 40-1,0 0 95,40-40-48,40-41 110,0 81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5:56.155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6781 10347 0,'40'0'375,"1"0"-312,-1 0 155,0 0-155,0 0-48,0 0 48,0 0-47,0 0-1,0 0 32,1 0-31,-1 0 46,0 0 16,0 0-15,0 0 15,0 0-16,0 0-15,1 0-31,-1 0 62,0 0-31,0 0 31,0 0-62,0 0 15,0 0 31,0 0 1,1 0-32,-1 0 16,0 0 16,-40 40 15,40-40 47,0 0 93,-40 40 157,0 0-312,0 0-16,0 0 0,-40-40 203,0 0-203,0 0-16,0 0-16,-1 0 1,1 0 31,0 0-16,0 0 32,0 0-16,0 0-16,40-40 0,-40 40-15,0 0 46,-1 0-31,1 0 16,0 0 16,0-40-16,0 40-32,0 0 48,0 0-32,-41 0 0,41 0 1,0 0 14,0 0-30,0 0 31,0 0 328,0 0-47,-1 0 235,41 80 15,0-40-531,0 0 109,41-40 94,-1 0-219,0 0 16,0 0-31,0 0 30,0 0-30,0 0 0,0 0-1,1 0 17,-41-40-17,40 40 79,0 0-16,0 0-47,0 0 63,0 0 15,0 0-30,1 0 61,-1-40 48,0 40-157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6:06.688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7985 12793 0,'0'-40'250,"-40"40"-187,0 0-16,0 0-32,0 0 17,0 0-1,-1 0-15,1 0 15,0 0 0,0 0 16,0 0-16,0 0 16,40-40 0,-40 40-16,0 0 16,-1 0-31,1 0 15,0 0 0,0 0-15,0 0-1,0 0-15,-41 0 32,41 0-1,0 0 0,0 0 16,0 0-31,0 0 202,40 40-202,-40-40 15,0 0 63,-1 0-78,1 0 15,0 0 0,-40 0 32,80 40 249,0 0-281,0 0 32,0 0 62,0 0-63,40-40-46,0 0 93,0 0-77,0 0 15,1 0-32,-1 0 1,0 0 31,-40-40-16,40 40-15,80-40-1,1 40 1,-41-40-1,40-40 1,-79 80 0,-1 0-1,0 0 32,0 0 16,-40-40-48,40 40 1,0 0 31,0 0 140,0 0-15,-40 40-156,41-40 15,-41 40-15,40-40 77,0 0-77,0 0 31,0 0 31,0 0 0,-40 40-62,0 0 187,-40-40-187,-40 0 15,40 0-16,0 0 17,-1 0-1,1 0 0,0 0 32,0 0 15,0 0-47,0 0 0,0 0 1,0 0-17,-41 0 1,41 0-1,0 0 1,0 0 0,0 0-1,0 0 1,-1 0 15,41-40 0,-40 40-15,0-40 0,40 0-1,-40 40 32,40-40 31,-40 40-46,0 0 30,0-40-31,0 40-15,-1 0 15,-39 0 0,40 0-15,0 0 47,0-40 15,80 40 62,40 0-124,-40 0 15,41 0-15,-41 0-1,40 0 1,-40 0 15,0 0 1,0 0-17,0 0 16,1 0-15,-1 0 15,0 0-15,0 0 15,0 0 16,0 0-16,0 0-15,1 0 31,-1 0-32,0 0 17,0 0-1,0 0-15,0 0 15,0 0 0,0 0-31,1 0 16,-1 0 202,0 0-61,0 0-32,0 0 31,0 0-109,0 0 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0:47.6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25681 1523 0,'-40'0'219,"-40"0"-204,39 0 1,1 0 0,0 0-1,0 0 1,0 0 31,0 0-32,0 0 1204,-1 41-1203,1-41-1,0 0 1,0 0 0,0 0 31,0 0-32,0 0 16,0 0-31,-1 0 32,1 0 15,0 0 15,0 0-46,0 0 109,0 0 187,0 0-281,0 0-31,-1 0 125,41-41 235,0 1-329,81 40-15,-41 0 15,0 0 16,0 0 31,-80 0 234,0 0-280,0 0 124,0 0-140,-1 0 77,1 0-77,0 0 0,80 0 93,0 0-93,1 40 93,-1 1-62,-40 39-16,0-40 16,0 40-16,0-40 0,40-40 141,0 0-140,0 0-1,0 0-16,0 0 1,41 0-16,-41 0 31,0 0 1,0 0-17,0 40 1,0-40-1,0 0 1,0 0 31,1 0-16,-1 0 0,0 0-15,0 0 47,0 0-1,-40-80 32,-40 80-79,0 0 17,0 0-17,40-40 1,-81 40-16,1-40 16,0 40-1,40-40 1,0 40-1,0 0 17,-1-40-1,1 40 31,0 0-46,0 0 0,0 0-1,0-40 110,0 40-78,40-41 63,40 41-79,0 0 0,0-40-15,0 40-1,40 0 1,-39 0 0,-1 0-1,0 0 1,0 0 15,0 0-31,0 0 16,0 0 15,0 0 0,41 0 0,-41 0 1,0 0-1,0 0 16,0 0-16,0 0-15,1 0-16,-1 0 15,0 0 17,0 0 14,40 0-14,-40 0-1,-80 0 125,0 0-140,0 40-1,-40 1 1,40-41 0,-81 0-1,81 0 1,0 40 0,0-40-1,0 0-15,-1 40 16,1-40-1,-40 0 1,40 40 0,0 0-1,0-40 1,0 0 0,-41 0 30,41 0-30,-40 0 15,0 0 63,40 0-78,-1 0 15,82 0 360,-1 0-376,40 0 1,-40 0-1,0 0 1,40 0 0,-39 0-16,39 0 15,-40 0 1,0 0 0,0 0-1,0 0 1,0 0-1,1 0 1,-1 0 0,40 0-16,-40 0 15,0 0 1,0 0 0,1 0 30,39 0 267,40 0-297,1 0-1,-1 0 1,40-40-1,-39 40 1,39-40-16,-79 40 16,-1 0-1,-40 0 1,40 0 0,-40 0-1,0 0 1,1 0-16,-1 0 31,0 0-15,0 0 15,0 0-15,-40 40 15,40-40 0,0 0-15,0 0 31,-40 40-32,41-40 16,-1 0 1,0 0-17,0 0-15,0 0 32,0 40-17,0-40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6:13.314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7985 14959 0,'-40'0'219,"40"40"-204,-40-40 1,0 0 0,0 0-1,0 0 17,-1 0-17,1 0 16,0 0 48,0 0-17,0 0-15,0 0 15,0 0 17,0 0-48,-1 0-16,1 0 17,0 0-1,0 0-15,0 0-1,0 0 1,0 0-16,-1 0 15,1 0 17,0 0-1,0-40-31,0 40 47,0 0 15,0 0 1,0 0-48,-1 0 17,1 0-1,-40 0 31,40 0-30,0 0-1,0 0 31,0 0-46,-1 0 78,41 40 171,0 0-218,41 40-31,-1 0 0,-40-40-1,0 1 1,0-1-1,40 0 1,-40 0 0,40-40-1,-40 40 17,40-40 202,0 0-187,0 0 0,0 0-47,-40-40 15,41 40 1,-1 0 31,-40-40-32,40 40 1,0 0 15,-40-40 16,40 40-47,0 0 31,-40-40-15,40 40 0,0 0-1,1 0 1,-1-41 0,40 41 15,-40 0-16,0 0 1,0 0 0,1 0 15,-1 0 16,0 0 15,0 0-30,0 0 30,0 0 1,0 0-32,0 0 0,1 0 0,-1 0 16,0 0-31,0 0-16,0 0 31,0 0 16,0 0 15,0 0-15,-80 0 125,-40 0-172,40 0 16,0 0-1,0 0 1,-41 0 15,41 0-15,0-40 0,0 40-1,0 0 1,0 0-16,0-40 31,0 40 0,-1 0 1,1 0-32,0 0 15,0 0 1,0 0-1,0 0 1,0 0 31,-1 0-31,1 0-1,0 0 16,0 0 16,0 0-31,0 0 15,0 0 32,0 0-32,-1 0 47,1 0 0,0 0 16,0 0-47,0 0-32,0 0 79,0 0-78,0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4:05:13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4133 1323 0,'0'40'141,"0"40"-126,0-40 1,0 41 0,0-1-1,40 0 1,0 0 0,-40-40-1,0 0-15,40 0 78,-40 1-62,0-1 0</inkml:trace>
  <inkml:trace contextRef="#ctx0" brushRef="#br0" timeOffset="1484.7425">4574 1403 0,'0'80'78,"0"-40"-62,0 1-1,0-1 1,0 40-16,0 40 15,0-40 1,0 41 0,0-1-1,41 0 1,-1-39-16,0-1 16,0-40 15</inkml:trace>
  <inkml:trace contextRef="#ctx0" brushRef="#br0" timeOffset="3735.1214">4253 1884 0,'0'40'47,"0"1"-32,0-1 16,0 0 173,0 0-142,0 0-46,0 0 31,0 0-32,0 0 1,0 0-1,0 1 1,0-1 0,0 0-1,0 0 63</inkml:trace>
  <inkml:trace contextRef="#ctx0" brushRef="#br0" timeOffset="72280.0503">5417 10266 0,'0'40'140,"0"1"-124,0-1 0,0 0 15,0 40 0,0 40-31,0-80 16,0 41-1,0-41 1,0 0 0,0 0 30</inkml:trace>
  <inkml:trace contextRef="#ctx0" brushRef="#br0" timeOffset="74983.5656">5858 10347 0,'0'-41'204,"41"1"-126,-1 40-78,0 0 15,0 0 48,0 0-48,0 0 32,0 0-15,-40 40 46,0 1-47,0-1-15,40-40-1,-40 40 16,0 0 1,0 0-1,0 0-31,0 0 16,0 0-1,0 0 32,0 1-31,-40-41 15,40 40-15,-40-40-1,40 40 1,0 0 15,0 0-15,-40-40-1,120 0 329,-40 0-328,1 0-1,-1 0 17,0 0 61,0 0 64,0 40-32,0-40-110,0 0 79</inkml:trace>
  <inkml:trace contextRef="#ctx0" brushRef="#br0" timeOffset="76796.3247">5297 12552 0,'0'40'125,"0"1"-94,0-1-31,0 0 16,0 40 15,0-40-16,0 40 1,0 1 0,0 39-1,0-80 1,0 40-16,0-40 78,0 0-47,0 0 32,0 1-16,0-82 0</inkml:trace>
  <inkml:trace contextRef="#ctx0" brushRef="#br0" timeOffset="80359.4338">5698 12592 0,'40'0'562,"0"0"-531,0 0-15,0 0 15,1 0 94,-1 0-109,0 0 15,0 0 0,0 0 1,0 0-17,0 0 17,-40 41-1,40-1-16,-40 0 17,0 0-17,0 0 32,0 40-31,0-40-1,0 0 1,-40 1 15,0-41-31,-40 0 16,40 40 0,0-40-1,0 0 1,-1 0-1,1 0 1,0 0 15,120 0 172,1 0-187,-41 0 0,0 0-16,0 0 15,0 40 17,0-40-1,0 0 0,1 0 0,-41 40-15,40 0 46,-40 40-30,0-40-17,0 0 17,0 0-17,0 1 16,0-1-15,0 0-16,0 0 16,0 0 15,-40-40-15,-1 0 15,41 40-16,-40-40 1,0 0 0,0 0 31,0 0-32,-40 0 1,40 0-1,-1 0 1,1-40 15,40 0 16,-40 40-31,40-40 15,-40 40-15,40-40 15</inkml:trace>
  <inkml:trace contextRef="#ctx0" brushRef="#br0" timeOffset="83219.2326">4976 15079 0,'-40'0'47,"40"40"172,0 0-204,0 0 17,40-40-17,-40 81 1,40-41 0,-40 0-1,0 0-15,0 0 31,0 0 1,0 0-1,0 0-15,0 0 202,0 0 17,0 1-173</inkml:trace>
  <inkml:trace contextRef="#ctx0" brushRef="#br0" timeOffset="84688.5303">5337 15079 0,'0'40'125,"0"40"-94,0-40-15,0 1 0,0 39-16,0-40 15,0 0 1,0 0-1,0 0 17,40-40 186,0 0-202,0 0 0,81 0-16,-41-40 15,-40 40 1,0 0 0,40 0-1,-40 0 1,1 0-1,-1 0 17</inkml:trace>
  <inkml:trace contextRef="#ctx0" brushRef="#br0" timeOffset="86204.5404">5658 15039 0,'0'40'63,"0"0"-32,0 40 0,0-40 0,0 41-31,0-41 32,0 0 14,0 0-30,0 0 0,0 0 93,0 0-31,0 0 0,0 0-62,0 1 78,0-1-1</inkml:trace>
  <inkml:trace contextRef="#ctx0" brushRef="#br0" timeOffset="86548.3404">5618 15841 0,'0'40'31</inkml:trace>
  <inkml:trace contextRef="#ctx0" brushRef="#br0" timeOffset="249941.873">4775 16924 0,'0'40'250,"0"0"-219,0 0-15,0 0 15,0 0-16,0 0 17,0 1-17,0-1 1,0 0 15,0 0-15,0 0-1,0 0-15,0 0 16,0 0 0,0 41-1,0-41 1,0 0 0,40-40-1,-40 40 1,0 40 46,0-40-46,0 0 15,40 0 0</inkml:trace>
  <inkml:trace contextRef="#ctx0" brushRef="#br0" timeOffset="253520.8598">5778 16924 0,'-40'0'234,"0"0"-218,0 0 31,0 0-1,0 0 1,-1 0-15,1 0 14,0 40-14,0-40 30,0 0-31,-40 40 63,40 0-63,40 0 48,80 40-64,-40-39 1,0-1-1,0 0 1,-40 0-16,0 0 16,0 0-1,0 0 1,0 0 0,40-40 202,0 0-202,41 0 15,-41 0 0,0 0-15,0 0 31,0 0-31,-40 40-1,0 1 16,40-1-15,-40 40 15,0-40-31,0 0 32,0 0-1,0 0 16,-40-40-32,0 40 1,0-40 0,0 0-1,0 0 48,0 0-48,-1 0 1,1 0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2:19.1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32302 3248 0,'-40'0'109,"-1"0"32,1 0-110,0 0 16,0 0-16,0 0-15,-40 0 0,40 0-1,-41 0 1,1 0 0,0 0-1,-41 0 1,1 0-16,40 40 15,40 0 1,-41-40 0,1 0-1,-40 0 1,40 0 0,39 40-1,1-40 1,-40 40-1,0-40-15,40 0 16,0 0 0,-41 0 359,1 0-360,0 0 1,-41 0 0,41 0-1,0 0 1,0 0-1,-41 0-15,121-40 16,-40 40 0,120 0 46,121-40-62,-40 40 16,-41-40-1,0 40 1,1 0 0,39 0-1,-39 0-15,79 0 16,-39 0 0,-81 0-1,40 40 1,-39-40-1,39 0-15,-80 0 16,0 0 0,0 0-1,0 0 48,1 0 202,-1 0-233,0 0-1,0 0 0,0 0 0,-80 0 63,0 0-78,0 0-1,-41 0 1,41 0 0,-40 0-1,-40 0 1,-1 0 0,-160 0-1,161 0 1,40-40-16,0 40 15,39 0 1,1 0 0,0 0-1,-40 0 1,40 0 0,0 0-16,0 0 15,-41 0 1,1 0 15,0 0-15,-41 0-16,1 0 15,0 0 1,-1 0 0,1 0-1,40 0 1,-1 0-1,41 0-15,0 0 16,-40 0 0,40 0-1,0 0 1,0 0 0,-1 0-16,1 0 15,-40 0 1,80-40-1,-40 40 1,0 0 0,0 0-1,120-40 48,80 40-48,-39 0 1,79-40 0,81-40-1,-80-1 1,-41 41 0,-79 40-16,-1 0 15,0 0 16,-160 0 32,-81 40-47,41-40-1,-40 0 1,39 40-1,-39-40 1,-41 41 0,-200 39-1,40-40 1,-41 40-16,202-80 16,-1 40-1,161-40 1,0 0-1,-40 0 1,80 40 47,40-40-17,0 0-30,40 0 0,40 0-16,1 0 15,39 0 1,1 0 0,-81 0-1,40 0 1,-39 0-16,-1 0 15,0 0 1,-40 0 0,1 0 15,-162 0 47,1 0-62,39 0-1,1 0-15,-40 0 16,-1 0 0,41 0-1,40 0 1,0 0-1,200 0 32,121 0-31,-80 0 0,80 0-1,80 0 1,-40 0-1,-40 0 1,-161 0 0,-39 0-16,-41 0 31,-40 40 125,-40-40-125,-81 40-31,-39-40 16,79 0 0,1 0-1,-40 0 1,-1 0 0,1 0-1,-161 0 1,0 0-1,121 0 1,39 0 0,1 0-1,0 0 1,39 0-16,1 0 16,0 0-1,40 0 1,-41 0-1,1 0 1,0 0 0,40 0-1,0 0 1,120 0 109,0 0-125,0-40 16,-39 40-1,-1 0 1,0 0-1,0 0 1,0 0 0,40 0-1,-40-40-15,1 40 16,-82 0 62,-39 0-62,-40 0-1,-41 0 1,1 0 0,-81-40-16,81 40 15,39 0 1,41 0-1,0 0 1,-1 0 0,41 0-1,0 0 1,0 0 0,-201 0 374,1 0-374,-1 0-16,80 0 15,1-40 1,-41 0 0,-40 0-1,1 40 1,79 0 0,1 0-1,39 0 1,41 0-1,-40 0-15,39 0 16,1 0 0,40 0 15,0 0-15,-40 0-1,-1 0-15,1 40 16,40-40-1,-40 0 17,-41 0-17,41 0 1,0 0 0,40 40-1,0-40-15,-1 40 94,1-40-78,0 0-1,40 40-15,-40-40 47,0 0 16,0 0-32,40 40-16,-40-40 17,0 0 46,-1 40-63,1-40 1,0 0 0,0 0 15,0 0 31,0 0-46,0 0 0,40-40 140,0 0-156,40 0 31,-40-40-15,40 40-1,0 0 1,-40 0 78,40 40-63,0 0 125,0 0-124,1 0-17,-1 0 16,0 0-15,0 0 0,0 0 15,0 0-15,40 0 15,41 0-16,-41 0 1,40 0 0,-39 0-1,-1 0 1,80 0 0,-39 0-1,-41 0-15,0 0 16,1 0-1,39 0 1,0 0 0,1 0-1,39 0 1,-80 40-16,-39-40 16,39 0-1,0 0 16,-40 0-15,41 0 0,-41 0-1,0 0 1,40 0 0,0 0-16,1 0 15,79 40 1,-40-40-1,-39 0 1,-1 0 0,-40 0-16,0 0 15,0 0 1,0 0 0,41 0 15,-41 0-16,0 0 1,0 40 0,0-40 15,-40 40-15,40-40-1,0 0-15,41 0 16,-1 0-1,0 0 1,0 0 0,-39 0-1,-1 0-15,40 0 16,-40 0 0,0 0-1,0 0 1,41 0-1,-41 0 17,0 0-1,0 0 0,-40-40 47,0 80 110,0 0-141,-40-40-47,-40 40 15,-41-40 1,81 0 0,0 0-1,-40 0 1,-41 0-1,1 0 1,-81 0 0,81 0-1,40 0 1,40 0-16,-41 0 31,41 0-15,-120 40-1,79-40 1,1 0-16,0 0 16,0 0-1,40 0 1,-1 0 0,-39 0-1,40 0 1,0 0-16,0 0 15,0 0 1,0 0 0,-41 0 31,41 0-32,-40 0 1,40 0-1,0 0 1,-1 0 0,-39 0-16,-40 40 15,40-40 1,-41 41 0,81-41-1,-40 0 1,40 0 15,0 0-31,-1 0 16,1 0-1,0 0 17,-40 0-1,40 0-16,0 0-15,-41 40 16,1-40 0,40 0-1,0 0 1,0 0 0,-40 0 46,39 0-46,1 0 31,0 40 15,40 0-46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2:59.9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23193 3208 0,'40'0'141,"0"0"-79,0 0-30,1 0-17,-1 0 17,0 0 14,0 0-30,0 0 15,0 0 1,0 0-1,0 0-16,1 0 17,-1 0 15,0 0-32,0 0 1,0 0 31,0 0-16,0 0 94,0 0-109,1 0 109,-1 0-110,-40 40 1,40-40 15,0 0-31,0 0 47,40 0-31,-40 0-1,1 0-15,-1 0 16,-40 40-1,40-40 1,0 0 15,0 40-15,0-40 15,0 0 63,0 0-63,1 0 0,-41-40 438,-41 40-438,1 0-15,0 0 0,0 0-16,0 0 15,0-40 1,0 40 0,0 0 15,-1 0-31,1-40 15,0 40 1,0 0 15,80 0 32,0 0-48,41 0 1,-41 0 0,0 0-1,0 0 1,0 0 0,0 0-1,0 0 1,0 0-1,1 0-15,-1 0 16,0 0 0,0 0-1,40 0 1,-40 0 0,41 0-1,-41 0 1,40 0-1,-40 0 1,40 0 0,-40 0-1,1 0 1,-1 0 0,0 0 15,0 0-16,40 0 17,-40 0-17,41 0 1,-41 0 0,80 0-1,-40 0 1,-39 0-1,39 0 1,-40 0 0,0 0-16,40 0 15,-40 0 1,1 0 15,-1 0-15,0 0-1,40 0 17,-40 0-32,0 0 31,0 0-15,1 40 15,39-40-16,-40 0 1,0 0-16,0 0 16,0 0 31,0 0-16,1 0-31,-1 0 15,-40 40 1,40-40 0,0 0-1,0 0 17,0 0-1,0 0 16,0 0 31,1 0-16,-1 0-30,0 0-1,-40-40 78,-40 40-31,0 0-46,-1 0-17,1 0 1,0 0 15,0 0 0,40-40 126,40 40-142,0 0 16,-40-40 1,40 40-17,1 0 32,-1 0-16,0 0 16,0 0 16,0 0-16,0 0-32,0 0 1,0 0 46,121 0 298,-1 0-345,41 0-15,-40 0 16,-41 0 0,0 0-1,-39 0 1,-1 0 0,0 0-1,40 40 1,-39-40-16,-1 0 15,-40 40 1,0-40 0,41 0-1,-1 0 1,-80 40 0,80-40-1,-40 0 1,0 0-1,0 0 1,1 0 0,-1 0-1,0 0 1,0 0 15,40 0-15,-40 0-1,0 0 1,1 0-16,39 0 16,80 0-1,-79 0 1,-1 0 0,0 0-1,-40 0 1,0 0-1,0 0-15,1 0 16,39 0 15,-40 0 1,0 0-17,0 0 1,0 0-1,0 0-15,1 0 32,-1 0-17,40 40 1,-40-40 15,0 0-31,0 0 16,0 0 15,1 0-15,-1 0 15,0 0-15,-40 40-1,40-40-15,0 0 16,0 0 15,0 0-15,0 0 15,1 0-31,-1 0 31,40 0 0,-40 0-15,0 0 0,0 0-1,0 0 1,1 0 15,-1 0-15,0 0 15,0 0 16,0 0-16,0 0 32,0 0-48,0 0 63,1 40 1,-1-40 61,0 0-30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3:25.96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32262 3288 0,'-41'0'78,"1"0"-47,0 0 1,-40 0-1,40 0-15,0 0-1,-41 0-15,41 0 16,0 0-1,0 0 1,0 0 0,0 0-1,0 0-15,0 0 16,-1 0 0,-39 0-1,40 0 16,0 0-15,0 0 47,0 0-32,0 0 47,80 0 125,0 0-187,80 0 15,-40 40-15,41 0-1,-41-40 1,-40 40-1,0 0-15,41-40 16,-1 0 0,-40 0-1,0 0 1,0 0 46,0 0-30,-80 0 140,0 0-157,0 0 1,-40 0-1,40 0 1,-41 0 0,1 0-1,-40 0-15,80 0 16,-1-40 0,1 40-1,-40 0 1,0 0-1,40 0 1,0 0 0,-1 0-1,-39 0 1,0 0 0,40 0-1,-40 0-15,-1 0 16,-39 0-1,80 0 1,-40 0 15,39 0 1,1 0-1,0 0 203,0 0-218,40-40-1,-40 40-15,0 0 32,0 0-17,-41 0 1,1-40 0,-40 40-1,40 0 1,-1-40-1,1 40 1,40 0 375,-40 0-376,-41 0 1,1 0 0,-41 0-1,81 0-15,0 0 16,40 0-1,-40 0 1,39 0 0,1 0-1,0 0 1,-40 0 0,40 0-1,0 0 1,-1 0-16,-39 0 15,0 0 1,40 0 0,0 0-1,-81 0 1,41 0 0,40 0-1,-40 0-15,40 0 16,-81 0-1,1 0 1,80 0 0,0 0-1,-41 0 1,1 0 0,-121 0-1,1 0-15,79 0 16,1 0-1,40 0 1,40 0 0,0 0-1,-1 0 1,-39 0 0,40 0-1,-40 0 360,0 0-375,-41-40 16,-39 40-1,-1-40 1,41 40 0,-1 0-1,81-40 1,0 40-16,0 0 16,-40 0-1,-41-40 16,41 0-15,0 40 0,-41 0-1,81 0 1,-80 0 0,0 0-16,79 0 15,-39 0 1,0 0-1,40 0 1,-40 0 0,39 0-1,-39 0 1,40 0 0,0 0-16,0 0 15,-40 40 16,-1-40-15,1 0 0,0 0-1,40 0 1,-41 0 0,1 0-16,0 0 15,40 40 1,0-40-1,0 0 1,-1 0 15,1 40-15,0-40 15,0 0 0,0 0 79,0 0-79,0 0 0,0 0 16,-1 0-31,1 0-1,0 0 1,0 0 62,0 0-15,0 0-16,0 0 31,40 40 125,40-40-188,0 0 17,0 0-1,-40 40 16,40-40-32,0 0 110,0 0 0,1 0-109,-1 0 15,0 40 32,0-40 15,0 0-78,0 0 31,-40 40-15,40-40-1,0 40 17,1-40-32,-1 40 31,40-40-15,-40 0-1,0 0 1,0 0-1,0 0 17,1 0 15,-1 0-32,0 0 1,0 0 15,0 0-15,0 0 31,0 0-1,41-40 17,-1 40-47,0-40-1,0 40 1,-40 0-1,41 0 1,-41 0-16,0 0 16,0 0 31,0 0-1,0 0-30,0 0 0,1 0 15,-1 0 0,40 0-15,-40 0 15,0 0 0,0 0-15,0 0 0,41 0 15,-41 0 0,0 0 0,0 0 16,81 0 250,-1 0-281,0 0-1,1-40 1,-1 40 0,-80 0-1,0 0 1,41 0-16,-41 0 31,0 0 0,0 0-15,0 0 0,80 0-1,-39 0-15,-1 40 16,-40-40-1,0 40 1,0-40 0,0 0-1,1 0 1,-1 0 0,0 0-1,0 0 1,0 0-1,0 0-15,40 0 16,-39 0 15,39 0 1,-80 40-17,40-40 1,0 0-16,0 0 15,0 0 1,0 0 15,1 0-15,-1 0 0,0 0-1,0 0 1,0 0-1,0 0 17,0 0-1,0 0 0,1 0 0,-1 0-15,0 0 15,0 0-15,0 0 0,-40-40-1,80 40 1,-40 0-1,1 0 1,-1 0 0,0 0 15,0 0 0,0 0-15,0 0 15,0 0-15,41 0-1,-41 0 1,0 0-16,0 0 16,0 0-1,0 0 1,0 0-1,0 0 17,1 0-17,-1 0 1,-40 40 0,40-40 359,120 0-375,1 0 15,-1 0 1,-39 0-1,-81-40 1,0 40 0,0 0-1,0 0 1,0 0-16,1 0 16,-1 0-1,0-40 1,80 0-1,41 40 1,-1-40 0,1 0-1,-81 40 1,40-40-16,-39 40 31,-1-40-31,0 40 16,0 0-1,1 0 1,39-40 0,0 40-1,1-40 1,-41 40 0,-40 0-1,0 0-15,0 0 31,0 0 1,1 0 46,-82 0 78,-39 0-140,0 0-1,-40 0 1,-1 0 0,41 0-1,-40 0 1,39 40-1,-39-40-15,40 0 16,-1 0 0,1 0-1,-40 0 1,-1 0 0,1 0-16,40 0 15,0 0 1,39 0 15,1 0-15,0 0 31,0 0-16,0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3:42.40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28730 1564 0,'-40'0'156,"0"0"-109,0 0-31,0 0-1,0 0 1,0 0 15,0 0-15,-1 0 0,-39 0-1,40 0 1,0 0 15,0 0-31,0 0 31,0 0 1,-1 0-17,1 0 1,0 0-1,0 0 1,0 0 0,0 0-1,-40 0 17,39 0-17,-39 0 1,40 0-16,0 0 15,0 0 1,0 0 0,0 0 15,-1 0-31,-39 0 31,40 0 0,0 0 1,0 0-32,40 40 15,-40-40 1,0 0 15,-41 0-15,1 0-16,40 0 31,-40 0-31,40 0 31,-1 0 1,1 0-1,0 0-16,40 40 1,-120-40 437,-1 40-437,41-40-1,-40 0 1,80 0 0,-41 0-1,-39 0-15,40 0 16,0 0 0,39 0-1,-39 0 1,0 0-1,0 0 1,-41 0 0,1 0-1,80 0 1,0 0 0,-1 0-1,1 0 1,0 0 15,40-40-15,-40 40-1,0 0-15,0-40 94,0 40-63,40-40 32,-81 40-32,41 0 0,0 0 16,0 0 0,0 0-31,0 0-1,0 0 1,0 0 31,40-41-16,-41 41 16,41-40 94,0 0-110,41 40 125,-1 0-125,0 0 63,0 0-63,0 0 16,0 0-31,0 0 15,0 0 16,1 0-16,-1 0-15,0 0 15,0 0-15,0 0-1,0 0 1,0 0 15,0 40 0,-40 0-15,41-40 0,-1 0-16,0 0 15,-40 41 1,80-41 0,-40 0-1,0 0 1,1 0-1,-41 40 1,40-40 0,0 0-1,0 0 1,0 0-16,40 0 16,41 0-1,-41 0 1,-40 0-1,40 0 1,-40 0 0,1 0-1,-1 0 1,0 0 0,0 0-1,0 0 1,40 0-1,-40-40 17,1 40 15,-1 0-32,-40-41 1,40 1-1,-40 0 48,-40 40-47,0 0-16,-1 0 15,1 0 1,-40 0-1,0 0 1,-41 0 0,-39 0-1,-41 0 1,1 0-16,119 0 16,41 0-1,0 0 1,40 40-1,-40-40 1,0 0 62,0 0-31,0 0-16,80 0 63,0 0-78,40 0-1,0-40 1,41 40 0,-1 0-16,-40 0 15,41-40 1,-41 40-1,-40 0 1,0 0 0,41 0-1,-41 0 17,0 0-32,40 0 31,-40 0-31,40 0 15,-39 0 1,-1 0 0,0 0-1,0 0 1,0 0 0,0 0-1,40 0-15,-39 0 31,-1 0-15,0 0 0,0 0-1,0 0 1,0 40 0,0-40 15,0 40-16,1-40 1,-1 0-16,0 40 16,0-40-1,-40 41 1,40-41 0,0 0-1,0 0-15,0 0 16,81 0 343,-41 0-343,40 0-1,-39 0 1,-41 0 0,80 0-1,-40 0-15,1 0 16,-1 0 0,0 40-1,0 0 1,1 0-1,-1 0 1,-40 0 0,40-40-1,-80 40-15,40-40 16,-40 40 0,0 0 30,-40-40 189,0 0-220,-40 0 1,40 0 0,-40 0-1,39 0 1,1 0-16,0 0 16,0 0-1,0 0 1,0 0-1,0 0 1,0 0 0,-1 0-1,1 0 1,0 0 0,0 0-1,-40 0 1,40 0-1,-41 0 1,1 0 0,40 0-1,0 0-15,0 0 16,0 0 15,0 0-15,-1 0-1,1 0 17,0 0-32,0 0 15,0 0 17,0 0-17,0 0 16,-41 0 376,-39-40-392,40 40-15,40 0 16,-41 0 0,1 0-1,0 0 1,0 0-1,40 0 17,-1 0-17,1 0-15,-40 0 16,40 0 0,0 0-1,0 0 1,0 0-1,-1 0 17,1 0-17,-40 0 1,40 0 0,0 0-1,40-40 16,-40 40-15,0 0-16,-1 0 16,1 0-1,0 0 17,0 0-1,0 0 0,0 0 0,0 0-15,0 0 0,-1 0 15,1 0-16,0 0 1,-40 0 0,40 0-16,0 0 15,-1 0 1,-39 0 0,40 0 15,0 0-16,0 0 32,0 0-31,0 0 15,-1 0 0,1 0 16,0 0 16,0 0-48,0 0 32,0 0 31,0 0-62,0 0 15,-1 0 110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24:03.16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2448 11951 0,'40'0'219,"0"0"-204,0 0 1,0 0 15,0 0-15,0 0 0,41 0-1,-41 0 1,0 0-1,0 0-15,0 0 16,40 0 0,-39 0-1,-1 0 1,0 0 0,0 0-1,40 0 1,-40 0-1,0 0 1,1 0 0,-1 0-1,0 0 1,0 0 0,0 0 15,0 0-31,0 0 15,1 0 17,-1 0-1,0 0-15,0 0 15,0 0 31,0 0-30,0 0-1,0 0 281,1 0-296,119-40 0,-80 0-1,41-1 1,-41 41-1,-40 0-15,0 0 16,40 0 15,41 0-31,-1 0 16,-40 0 0,-39 0-1,-1 0 1,0 0-1,0 41 32,0-41-15,0 0-17,0 0 16,0 0 1,41 0-17,-41 0 1,0 0 0,40 0-1,0 0 1,1 0-1,-1 0 1,-40 0 0,40 0-16,-40 0 31,1 0-15,-1 0-1,0 0 1,0 0-1,0 0 1,40 0-16,-40 0 31,1 0-15,39 0 0,0 0-1,-40 0-15,0 0 31,0 0 266,41 0-281,-1 0 0,0 0-16,0 0 15,-39 0 1,-1 0-1,40 0 1,40 0 0,-80 0-1,1 0 1,39 0-16,-40 0 31,0 0 0,-40 40-15,40-40 0,0 0 31,1 0-1,-1 0-14,0 0-17,0 0 1,0 0 0,0 0-1,0 0 1,41 0-1,-41 0-15,40 0 16,40-40 0,-80 40-1,41-41 1,-41 41 0,0 0-1,0 0 1,0 0-1,81 0-15,-41 0 32,-40 0-32,40-40 15,81 40 1,-41-40 0,-40 40-1,41 0 1,-81 0-1,40 0 17,0 0 249,1 0-265,-1 0-1,0 0 1,-40 0 15,40 0 0,-80 40-15,41-40 0,39 40 15,0-40-16,-40 0 1,0 41-16,0-41 31,1 0 1,-1 0-17,0 0-15,40 0 31,-40 0-15,0 0 0,0 0-1,1 0 1,-1 0 0,0 0 15,0 0-16,0 0 17,0 0-17,0 0 32,0 0-31,-40 40 187,0 0-141,-40-40-30,40 40-17,-40-40 1,40 40 0,-40-40-1,0 0 16,40 40-15,-40-40 0,0 0-1,0 0 1,-1 0 31,1 0-32,0 0 17,0 0-17,0 0-15,0 0 16,0 0 15,0 0-15,-1 0-1,1 0 1,0 0 15,0 0 1,0 40-17,0-40 1,0 0-1,0 0 1,-1 0 0,1 0-1,0 0 1,-40 0-16,40 0 16,0 0-1,0 0 1,-1 0-1,1 0 1,0 0 0,0 0 15,0 0 0,0 0 0,0 0-15,0 0 15,-1 0 1,1 0-17,0 0 1,0 0-1,-40 0-15,40 0 16,0 0 0,-1 0-1,1 0 1,0 0 0,0 0-1,0 0 1,0-40 78,40 0-63,-40 40 328,0 0-343,-1 40-1,1-40 1,-40 80 0,0-80-16,0 40 15,-1-40 1,1 0 0,0 0-1,40 0 1,0 0-1,-1 0 1,1 0 0,-40 0 15,40 0 16,0 0-16,0 0 0,0 0 1,-1 0-17,1 0 16,0 0 1,0 0-17,0 0 1,-40 0 0,-1 0-1,41 0-15,0 0 16,-40 0-1,40 0 17,0 0-17,-1 0 17,1 0-17,0 0-15,-40 0 31,40-40-15,0 40 0,0 0 15,-41 0-15,41 0-16,-40 0 15,40 0 1,0 0-1,0 0 17,-1 0-17,1 0 1,0 0 15,0 0 32,40-40 93,-80 40 172,40 0-312,0 0-1,-1 0 1,-39 0 15,40 0-15,0 0-1,0 0 1,0 0 15,-41 0-15,41 0 15,0 0 0,-40 0 32,0 0-47,40 0-1,-1 0 1,1 0 15,0 0-15,0 0-1,0 0 1,0 0 15,-40 0 0,39 0 1,1 0-1,0 0 0,0 0-15,0 0-1,0 0 1,0 0 0,0 0-1,-1 0 1,1 0 0,0 0-1,0 0 16,0 0-15,0 0 0,0 0 15,-41 0 16,41 0-16,0 0 0,0 0-31,0 0 16,0 0 15,40-40-15,-40 40-1,0 0 1,-41 0 0,41 0-1,0 0 1,0 0 15,0 0-15,0 0-1,0 0 17,-1 0-1,1-40-15,0 40 15,0 0 0,-40 0 16,-1 0-31,41 0-1,0 0 1,0 0-1,0 0 32,0 0-47,-40 0 469,-81 40-453,1-40-1,119 0 1,-39 0 0,40 0-1,0 0 1,0 0-16,0 0 31,0 0 32,40 40-48,-41-40-15,1 0 16,0 0 93,40 40-15,121-40-47,-41 0-47,0 0 15,-40 0 1,0 0 0,0 40-1,1-40 1,-1 0 0,40 0-16,-80 41 15,40-41 16,0 0 1,0 0-32,-40 40 15,40-40 1,1 0 15,-1 0 0,0 0-15,0 0 15,0 0 1,0 0-32,0 0 15,0 0 16,1 0 1,-1 0-17,0 0 1,0 0 15,0 0 16,-120 0 125,0 0-156,-1 0-16,41 0 15,-40 0 1,40 0-1,0 0 1,0-40 0,-1 40-1,1-41 1,0 41 0,0 0 15,-40-40-16,40 40 1,40-40 0,-40 40-1,-1 0 48,1-40-48,0 40 1,0 0 0,40-40-16,-40 40 15,40-40 1,-40 40 0,40-40-1,0 0 16,-40 40 32,0-40-32,40-1 16,-41 41 0,1 0 62,80 0 141,1 0-234,-1 0 0,0 0-1,0 0 1,0 0-1,0 0 1,0 0 0,0 0-1,1 0 1,39 0 15,-40 0-15,0 0 31,0 0-16,0 0-31,0 0 31,1 0 0,-1 0 1,0 0-17,0 0 17,0 0-17,0 0 32,0 0-31,0 0 15,1 0 0,-1 0 0,0 0-15,0 0 15,0 0 1,0 0 14,0 0-30,1 0 31,-1 0 62,40 0 407,40 0-516,1 0 16,-1 0-1,-40 0 1,-40 0-1,1 0 1,-1 0 0,0 0-1,0 0 1,0 0 0,0 0-1,0 0 1,0 0 15,1 0 0,-1 0 1,0 0-17,0 0 1,0 0-1,40 0 17,-40 0-17,81 0 1,-81 0 0,0 0-1,0 0 1,0 0-1,41 0 1,-41 0 0,0 0-1,0 0 1,0 0 15,0 0-15,0 0 15,0 0-15,1 0 31,-1 0-32,0 0 1,0 0 15,0 0-15,0 0-1,0 0 17,0 0-1,1 0 0,-1 0-15,-40 41-16,40-41 93,0 0 282,0 0-359,0 0 15,0 0 1,0 0-17,1 0 1,39 0-1,-40 0 1,40 0 0,-40 0 15,0 0 47,1 0-62,-1 0-1,0 0 1,0 0 62,0 0-62,0 0 15,0 0-15,0 0-1,1 0 1,-1 0-1,0 0 1,0 0 0,0 0-1,40 0 17,1 0-17,-41 0-15,0 0 31,0 0-15,0 0 0,0 0 31,0 0-32,1 0 1,-1 0-1,0 0 32,0 0-15,0 0-17,0 0 16,0-41 1,0 41-17,1 0 1,-1 0 0,0 0-16,0 0 31,0 0 16,0 0-32,0 0 1,0 0 15,1 0-15,-1-40 31,0 40 109,0 0-94,0 0 48,-80 0 46,40-40-125,-40 40-31,0 0 32,0 0 14,-1 0-30,1 0 31,0 0-16,0 0 16,0 0-31,0 0-1,0 0 17,0 0 14,-1 0-30,1 0 0,0 0 31,0 0-16,0 0-16,0 0 32,0 0-15,0 0-32,-1 0 15,1 0 16,0 0-15,0 0 0,-40 0-1,40 0 1,-1 0 0,1 0-16,0 0 46,0 0-14,0 0-1,0 0-31,0 0 47,0 0 0,-41 0-16,41 0-15,-40 0-1,40 0 16,0 0-15,0 0 0,-1 0-1,1 0 17,0 0 14,0 0-30,0 0 62,0 0 47,0 0-62,0 0-32,-1 0 0,1 0 16,-40 0-47,40 0 31,0 0 1,0 0-1,0 0-16,-1 0 17,1 0 15,0 0 15,0 0-31,0 0 141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6-03-07T11:57:56.127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24638 14959 0,'40'0'62,"0"0"-15,0 0 0,0 0-16,0 0 1,0 0-1,0 0 16,1 0-16,-1 0-15,0 0 15,40 0 0,-40 0 0,0 0 16,0 0-31,1 0 0,-1 0 30,0 0-30,0 0 15,0 0-15,0 0 15,0 0-15,1 0 15,-1 0-15,0 0-1,0 0 1,0 0-16,0 0 16,0 0 15,0 0-16,1 0 1,-1 0 15,0 0 16,0 0-16,0 0-15,0 0 406,40 0-406,1 0-1,79 0 1,1 0-1,-1 0 1,1 0 0,39 0-1,-79 0-15,-41 0 16,-40 0 0,0 0-1,0 0 1,0 0-1,1 0 1,-1 0 15,0 0-15,0 0 0,0 0-1,0 0 1,0 0 15,0 0-15,1 0-16,-1 0 15,0 0 1,40-40 0,-40 40-1,0 0 1,0 0-1,41 0 17,-41-41-32,40 41 31,-40 0 0,40 0-15,-39 0 15,-1 0-15,0 0 15,0 0-15,40 0 359,-40 0-360,41 0 1,-1 0-1,0 0 1,41 0 0,-41 0-1,-40 0 1,40 0-16,-40 0 16,81 0-1,-1 0 1,-80 0-1,0 0 1,0 0 0,41 0-1,-41 0 1,40 0-16,-40 0 16,81 0-1,-81 0 1,0 0-1,0 0 1,80 0 0,1 0-1,-81 0 1,0 0-16,0 0 16,40 0-1,-40 41 1,1-41-1,-1 0 1,40 0 0,-40 0-1,0 0-15,0 0 16,41 0 15,-1 0-15,0 0-1,-40 0 1,0 0 0,41 0-16,-41 0 15,40 40 17,-40-40-17,0 0 1,-40 40 62,40-40-62,-40 40 62,0 0-63,0 0 1,-40 40 15,-40-80-15,0 40-1,-1 1 1,41-41-16,-40 0 16,40 0-1,0 0 1,0 0 0,-41 0-1,1 0 1,0 0 15,0 0-31,40 0 31,-41 0-15,1 0 15,40 0-31,0 0 16,0 0-1,-41 0 1,41 0 15,0 0-15,0 0-16,0 0 16,0 0 15,0 0 0,0 0-31,-1 0 31,1 0-15,0 0 0,-40 0-1,0 0 1,40 0-16,-41-41 15,1 41 1,0 0 0,40 0-1,0-40 1,-81 40 0,81 0-1,-40 0 1,40 0 15,-41 0-15,1 0-1,0 0 1,0 0 0,-1 0-1,41 0-15,-80 0 16,40 40-1,39-40 1,1 41 0,0-41-1,0 0 1,0 40 0,-40 0-1,40-40-15,-1 0 16,1 40 15,0-40 0,40-80 63,201-1-78,-41-39-1,242 40 1,79-40 0,41 79-1,-121 1 1,-120 0-16,0 40 15,-40 0 1,39 0 0,-79 0-1,80 0 1,-121 0 0,-39 0-16,-41 0 15,40 0 1,-79 0-1,-1 0 32,-40 40 31,0 0-62,-40-40 0,-1 41-1,-39-1 1,-40-40 0,-161 40-1,40 0-15,121 0 16,-1 0-1,1 0 1,0-40 0,-1 0-1,41 0-15,-40 0 16,-81 0 0,81 0-1,39 0 1,1 0-1,0 40 1,40-40 0,0 0-1,0 0 1,-1 0 15,1 0 0,40 40 1,-40-40-17,0 41 48,0-41-32,0 0-15,0 0-1,0 0 1,-1 0 0,1 0-1,-40 0 1,40 0 15,-80 0 250,-41 40-265,-40 0 0,41 0-1,-1 0-15,81-40 16,-80 0-1,79 0 1,-39 0 0,40 0-1,-1 0-15,41 0 16,-40 0 0,40 0-1,0 0 1,0 0-1,-41 0 1,41 0 0,0 0-1,0 0 1,-40 40 0,40 0-1,0-40 1,-1 0-1,1 0 1,0 0-16,-40 0 16,40 0-1,-81 0 1,41 0 0,40 0-1,-40 0 1,40 0-1,0 0 1,-1 0-16,1 0 16,0 0 296,-40 0-296,-121 0-1,1 0 1,79 0 0,41 0-1,0 0 1,0 0-16,-41 0 16,41 0-1,0-40 1,-41 0-1,41 40 1,0 0 15,-1 0-15,41 0 0,0 0 15,-40 40 0,40-40-15,0 40-1,0-40 1,-1 0 15,1 40-15,0-40-1,40 40 1,-40-40 47,-40 0-48,40 0 1,0 0-1,-41 40 1,41-40 31,0 0 15,40-80 1,0 40-47,0 0-16,40 40 15,-40-40 1,40 40-1,0 0 1,1 0 15,-1-40-15,0 40 31,0 0-16,0 0 94,0 0-94,40 0 16,-39 0-31,-1 0-1,0-40 1,40 40-16,-40 0 16,40 0-1,1 0 1,-41-40 0,40 40-1,-40 0 1,0 0 15,1 0-31,-1 0 16,0 0 15,0 0 0,0 0 0,0 0-15,0 0 15,41 0-15,39 0 0,-80 0-1,40 0 1,-40 0-1,41 0 1,-41 0-16,0 0 16,0 0-1,0 0 1,40-40 0,1-1-1,-1 41 1,40 0-16,-80 0 15,41 0 1,-41 0 0,40 0-1,0 0-15,1 0 32,-41 0-17,0 0 1,0 0 15,0 0-15,0 0 15,0 0-15,0 0-1,1 0 1,-1 0-16,0 0 15,0 0 17,0 0-1,0 0 0,0 0-15,0 0 78,1 0-63,-1 0-16,0 0 1,-40 41 15,40-41-15,0 0 15,-40 40 16,40-40-16,-80 40 188,-80 0-203,80-40-1,-41 40 1,41 0 0,-80-40-16,-41 40 15,-39 0 1,-1 40-1,41 1 1,-41-81 0,121 40-1,-1-40-15,1 0 16,40 0 0,-80 0-1,80 0 16,-1 0-31,1 0 16,0 0 0,-40-40 15,80 0-15,-40 40-16,40-41 31,-40 1-16,40 0 17,-40 0-17,-1 40 17,1-40-17,0 40 16,0 0-31,0-40 16,-40 40 15,40 0-15,40-40 0,-81 40-1,1 0 1,80-40-1,-40 40-15,0 0 16,0 0 15,-1-40 1,1 40-17,0 0 1,0 0-1,0 0 17,0 0-17,0 0 1,-41 0 15,41 0-15,0 0-1,0 0 48,0 0-16,0 0-16,0 0 0,0 0 1,-1 0 30,41-40-46,-40 40 77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4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7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9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3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6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1A961-2161-4BC8-88E7-009BAE4B802A}" type="datetimeFigureOut">
              <a:rPr lang="en-US" smtClean="0"/>
              <a:t>08-Apr-16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EC6EB-7444-4372-96FD-B129FD21B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emf"/><Relationship Id="rId18" Type="http://schemas.openxmlformats.org/officeDocument/2006/relationships/customXml" Target="../ink/ink8.xml"/><Relationship Id="rId3" Type="http://schemas.openxmlformats.org/officeDocument/2006/relationships/image" Target="../media/image2.png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5.xml"/><Relationship Id="rId17" Type="http://schemas.openxmlformats.org/officeDocument/2006/relationships/image" Target="../media/image9.emf"/><Relationship Id="rId2" Type="http://schemas.openxmlformats.org/officeDocument/2006/relationships/image" Target="../media/image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10" Type="http://schemas.openxmlformats.org/officeDocument/2006/relationships/customXml" Target="../ink/ink4.xml"/><Relationship Id="rId19" Type="http://schemas.openxmlformats.org/officeDocument/2006/relationships/image" Target="../media/image10.emf"/><Relationship Id="rId4" Type="http://schemas.openxmlformats.org/officeDocument/2006/relationships/customXml" Target="../ink/ink1.xml"/><Relationship Id="rId9" Type="http://schemas.openxmlformats.org/officeDocument/2006/relationships/image" Target="../media/image5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1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3.emf"/><Relationship Id="rId18" Type="http://schemas.openxmlformats.org/officeDocument/2006/relationships/customXml" Target="../ink/ink19.xml"/><Relationship Id="rId3" Type="http://schemas.openxmlformats.org/officeDocument/2006/relationships/image" Target="../media/image7.png"/><Relationship Id="rId7" Type="http://schemas.openxmlformats.org/officeDocument/2006/relationships/image" Target="../media/image20.emf"/><Relationship Id="rId12" Type="http://schemas.openxmlformats.org/officeDocument/2006/relationships/customXml" Target="../ink/ink16.xml"/><Relationship Id="rId17" Type="http://schemas.openxmlformats.org/officeDocument/2006/relationships/image" Target="../media/image25.emf"/><Relationship Id="rId2" Type="http://schemas.openxmlformats.org/officeDocument/2006/relationships/image" Target="../media/image6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5" Type="http://schemas.openxmlformats.org/officeDocument/2006/relationships/image" Target="../media/image24.emf"/><Relationship Id="rId10" Type="http://schemas.openxmlformats.org/officeDocument/2006/relationships/customXml" Target="../ink/ink15.xml"/><Relationship Id="rId19" Type="http://schemas.openxmlformats.org/officeDocument/2006/relationships/image" Target="../media/image26.emf"/><Relationship Id="rId4" Type="http://schemas.openxmlformats.org/officeDocument/2006/relationships/customXml" Target="../ink/ink12.xml"/><Relationship Id="rId9" Type="http://schemas.openxmlformats.org/officeDocument/2006/relationships/image" Target="../media/image21.emf"/><Relationship Id="rId14" Type="http://schemas.openxmlformats.org/officeDocument/2006/relationships/customXml" Target="../ink/ink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11.png"/><Relationship Id="rId7" Type="http://schemas.openxmlformats.org/officeDocument/2006/relationships/image" Target="../media/image3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13.png"/><Relationship Id="rId7" Type="http://schemas.openxmlformats.org/officeDocument/2006/relationships/image" Target="../media/image3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37.emf"/><Relationship Id="rId4" Type="http://schemas.openxmlformats.org/officeDocument/2006/relationships/customXml" Target="../ink/ink24.xml"/><Relationship Id="rId9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4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01" y="0"/>
            <a:ext cx="443648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87" y="0"/>
            <a:ext cx="385762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66880" y="4215600"/>
              <a:ext cx="2918160" cy="159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680" y="4152240"/>
                <a:ext cx="29502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071640" y="533880"/>
              <a:ext cx="1271520" cy="101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5800" y="470520"/>
                <a:ext cx="13035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8826120" y="533880"/>
              <a:ext cx="1040400" cy="130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0280" y="470520"/>
                <a:ext cx="1072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8306280" y="1068120"/>
              <a:ext cx="3322800" cy="231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0440" y="1004760"/>
                <a:ext cx="33544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8349480" y="1140480"/>
              <a:ext cx="3178440" cy="86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3640" y="1076760"/>
                <a:ext cx="32101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8111048" y="1118700"/>
              <a:ext cx="3308400" cy="129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95208" y="1055340"/>
                <a:ext cx="33400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8854920" y="505080"/>
              <a:ext cx="1488240" cy="173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39080" y="441720"/>
                <a:ext cx="15202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866880" y="4215600"/>
              <a:ext cx="3004920" cy="188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1040" y="4152240"/>
                <a:ext cx="30366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8708007" y="5299571"/>
              <a:ext cx="2817360" cy="347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92167" y="5236211"/>
                <a:ext cx="28490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622722" y="389520"/>
              <a:ext cx="11296800" cy="6468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362" y="380160"/>
                <a:ext cx="11315520" cy="64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3205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a="http://schemas.openxmlformats.org/drawingml/2006/main" xmlns:p="http://schemas.openxmlformats.org/presentationml/2006/main">
  <p:cSld>
    <p:spTree>
      <p:nvGrpSpPr>
        <p:cNvPr name="" id="1"/>
        <p:cNvGrpSpPr/>
        <p:nvPr/>
      </p:nvGrpSpPr>
      <p:grpSpPr>
        <a:xfrm>
          <a:off x="0" y="0"/>
          <a:ext cy="0" cx="0"/>
          <a:chOff x="0" y="0"/>
          <a:chExt cy="0" cx="0"/>
        </a:xfrm>
      </p:grpSpPr>
      <p:pic>
        <p:nvPicPr>
          <p:cNvPr name="Picture 7" id="8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y="6858000" cx="3857625"/>
          </a:xfrm>
          <a:prstGeom prst="rect">
            <a:avLst/>
          </a:prstGeom>
        </p:spPr>
      </p:pic>
      <p:pic>
        <p:nvPicPr>
          <p:cNvPr name="Picture 8" id="9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39" y="0"/>
            <a:ext cy="6858000" cx="3857625"/>
          </a:xfrm>
          <a:prstGeom prst="rect">
            <a:avLst/>
          </a:prstGeom>
        </p:spPr>
      </p:pic>
      <p:pic>
        <p:nvPicPr>
          <p:cNvPr name="Picture 9" id="10"/>
          <p:cNvPicPr>
            <a:picLocks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91" y="494267"/>
            <a:ext cy="6858001" cx="3857625"/>
          </a:xfrm>
          <a:prstGeom prst="rect">
            <a:avLst/>
          </a:prstGeom>
        </p:spPr>
      </p:pic>
      <p:pic>
        <p:nvPicPr>
          <p:cNvPr name="Ink 10" id="11"/>
          <p:cNvPicPr/>
          <p:nvPr/>
        </p:nvPicPr>
        <p:blipFill>
          <a:blip r:embed="rId6"/>
          <a:stretch>
            <a:fillRect/>
          </a:stretch>
        </p:blipFill>
        <p:spPr>
          <a:xfrm>
            <a:off x="6649920" y="3686400"/>
            <a:ext cy="307800" cx="1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6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89880" y="4158000"/>
              <a:ext cx="3192840" cy="57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040" y="4094280"/>
                <a:ext cx="3224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889000" y="522648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3160" y="516276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404640" y="4158000"/>
              <a:ext cx="53460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440" y="4094280"/>
                <a:ext cx="5666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3308040" y="4172400"/>
              <a:ext cx="27468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2200" y="4108680"/>
                <a:ext cx="306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/>
              <p14:cNvContentPartPr/>
              <p14:nvPr/>
            </p14:nvContentPartPr>
            <p14:xfrm>
              <a:off x="2687040" y="4158000"/>
              <a:ext cx="895680" cy="29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0840" y="4094280"/>
                <a:ext cx="927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/>
              <p14:cNvContentPartPr/>
              <p14:nvPr/>
            </p14:nvContentPartPr>
            <p14:xfrm>
              <a:off x="1762200" y="2887200"/>
              <a:ext cx="867240" cy="871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6360" y="2823840"/>
                <a:ext cx="8989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2195640" y="3075120"/>
              <a:ext cx="881640" cy="1015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9800" y="3011400"/>
                <a:ext cx="9133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2585880" y="2685240"/>
              <a:ext cx="1040400" cy="1920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76520" y="2675880"/>
                <a:ext cx="1059120" cy="19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82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6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8898480" y="4071240"/>
              <a:ext cx="1127160" cy="144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2640" y="4007880"/>
                <a:ext cx="11588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93360" y="461880"/>
              <a:ext cx="1575000" cy="303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520" y="398160"/>
                <a:ext cx="16066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22160" y="533880"/>
              <a:ext cx="145080" cy="58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6320" y="470520"/>
                <a:ext cx="176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2629080" y="418320"/>
              <a:ext cx="7930800" cy="3624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19720" y="408960"/>
                <a:ext cx="7949520" cy="36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8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59040" y="2382120"/>
              <a:ext cx="780480" cy="11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0" y="2318400"/>
                <a:ext cx="812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028440" y="461880"/>
              <a:ext cx="563760" cy="159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12600" y="398160"/>
                <a:ext cx="5954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279240" y="490680"/>
              <a:ext cx="6717240" cy="2642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9880" y="481320"/>
                <a:ext cx="6735960" cy="26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3242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93360" y="548280"/>
              <a:ext cx="520560" cy="87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20" y="484920"/>
                <a:ext cx="552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441160" y="3724920"/>
              <a:ext cx="419400" cy="10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5320" y="3661200"/>
                <a:ext cx="4510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383560" y="4547880"/>
              <a:ext cx="505800" cy="115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7720" y="4484160"/>
                <a:ext cx="537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2340000" y="5385240"/>
              <a:ext cx="563760" cy="173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4160" y="5321520"/>
                <a:ext cx="59544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1487880" y="476280"/>
              <a:ext cx="838080" cy="5963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8520" y="466920"/>
                <a:ext cx="856800" cy="59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69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255"/>
            <a:ext cx="10515600" cy="616527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fr-FR" b="1" dirty="0"/>
              <a:t> 	APPLICATION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b="1" dirty="0"/>
              <a:t>e-extension</a:t>
            </a:r>
            <a:r>
              <a:rPr lang="fr-FR" dirty="0"/>
              <a:t>  (ANADER le partenaire privilégié du monde rural)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Replace Ghana</a:t>
            </a:r>
            <a:r>
              <a:rPr lang="en-US" b="1" dirty="0"/>
              <a:t> flag</a:t>
            </a:r>
            <a:r>
              <a:rPr lang="en-US" dirty="0"/>
              <a:t> by the one of Cote d’Ivoire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e-extension  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dirty="0"/>
              <a:t>Slogan (</a:t>
            </a:r>
            <a:r>
              <a:rPr lang="fr-FR" b="1" dirty="0"/>
              <a:t>Nouvelle façon de faire le Conseil Agricole</a:t>
            </a:r>
            <a:r>
              <a:rPr lang="fr-FR" dirty="0"/>
              <a:t>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dirty="0"/>
              <a:t>Rapport visite exploitation (</a:t>
            </a:r>
            <a:r>
              <a:rPr lang="fr-FR" b="1" dirty="0"/>
              <a:t>Compte rendu des activités dans l’exploitation d’un producteur</a:t>
            </a:r>
            <a:r>
              <a:rPr lang="fr-FR" dirty="0"/>
              <a:t>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dirty="0"/>
              <a:t>Spéculations change (1- </a:t>
            </a:r>
            <a:r>
              <a:rPr lang="fr-FR" b="1" dirty="0"/>
              <a:t>Productions Végétales</a:t>
            </a:r>
            <a:r>
              <a:rPr lang="fr-FR" dirty="0"/>
              <a:t> /  2-</a:t>
            </a:r>
            <a:r>
              <a:rPr lang="fr-FR" b="1" dirty="0"/>
              <a:t> Productions Animales</a:t>
            </a:r>
            <a:r>
              <a:rPr lang="fr-FR" dirty="0"/>
              <a:t>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dirty="0"/>
              <a:t>Synchronisation </a:t>
            </a:r>
            <a:r>
              <a:rPr lang="fr-FR" b="1" dirty="0"/>
              <a:t>producteur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 Agriculteur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dirty="0"/>
              <a:t>Put </a:t>
            </a:r>
            <a:r>
              <a:rPr lang="fr-FR" b="1" dirty="0"/>
              <a:t>Synchroniser</a:t>
            </a:r>
            <a:r>
              <a:rPr lang="fr-FR" dirty="0"/>
              <a:t> and </a:t>
            </a:r>
            <a:r>
              <a:rPr lang="fr-FR" b="1" dirty="0"/>
              <a:t>Annuler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Remove occurrences and keep</a:t>
            </a:r>
            <a:r>
              <a:rPr lang="en-US" b="1" dirty="0"/>
              <a:t> SYNC and ANNULER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EVENEMENTS 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Note = M</a:t>
            </a:r>
            <a:r>
              <a:rPr lang="fr-FR" b="1" dirty="0" err="1"/>
              <a:t>émo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b="1" dirty="0"/>
              <a:t>Save = Enregistrer 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b="1" dirty="0"/>
              <a:t>Share = Partager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b="1" dirty="0"/>
              <a:t>Supprimer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fr-FR" b="1" dirty="0"/>
              <a:t>Afficher / Masquer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dirty="0"/>
              <a:t>	WEB PORTAL 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List of Extensions Officers under each zone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Farmers registered under each Extension Office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Field visits report under each extension Officer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b="1" dirty="0"/>
              <a:t>Occurrences under each extension Officer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79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Richmund Elorm</dc:creator>
  <cp:lastModifiedBy>Richmund Elorm</cp:lastModifiedBy>
  <cp:revision>5</cp:revision>
  <dcterms:created xsi:type="dcterms:W3CDTF">2016-03-07T11:10:51Z</dcterms:created>
  <dcterms:modified xsi:type="dcterms:W3CDTF">2016-04-08T17:11:59Z</dcterms:modified>
</cp:coreProperties>
</file>